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5.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4"/>
    <p:sldMasterId id="2147483650" r:id="rId5"/>
    <p:sldMasterId id="2147483686" r:id="rId6"/>
    <p:sldMasterId id="2147483691" r:id="rId7"/>
    <p:sldMasterId id="2147483705" r:id="rId8"/>
    <p:sldMasterId id="2147483735" r:id="rId9"/>
  </p:sldMasterIdLst>
  <p:notesMasterIdLst>
    <p:notesMasterId r:id="rId19"/>
  </p:notesMasterIdLst>
  <p:handoutMasterIdLst>
    <p:handoutMasterId r:id="rId20"/>
  </p:handoutMasterIdLst>
  <p:sldIdLst>
    <p:sldId id="256" r:id="rId10"/>
    <p:sldId id="885" r:id="rId11"/>
    <p:sldId id="876" r:id="rId12"/>
    <p:sldId id="890" r:id="rId13"/>
    <p:sldId id="897" r:id="rId14"/>
    <p:sldId id="891" r:id="rId15"/>
    <p:sldId id="896" r:id="rId16"/>
    <p:sldId id="894" r:id="rId17"/>
    <p:sldId id="869" r:id="rId18"/>
  </p:sldIdLst>
  <p:sldSz cx="9144000" cy="6858000" type="screen4x3"/>
  <p:notesSz cx="6742113" cy="9872663"/>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da Moudallal" initials="N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CC9900"/>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1292" autoAdjust="0"/>
  </p:normalViewPr>
  <p:slideViewPr>
    <p:cSldViewPr>
      <p:cViewPr varScale="1">
        <p:scale>
          <a:sx n="52" d="100"/>
          <a:sy n="52" d="100"/>
        </p:scale>
        <p:origin x="1724" y="52"/>
      </p:cViewPr>
      <p:guideLst>
        <p:guide orient="horz" pos="2160"/>
        <p:guide pos="2880"/>
      </p:guideLst>
    </p:cSldViewPr>
  </p:slideViewPr>
  <p:outlineViewPr>
    <p:cViewPr>
      <p:scale>
        <a:sx n="33" d="100"/>
        <a:sy n="33" d="100"/>
      </p:scale>
      <p:origin x="0" y="0"/>
    </p:cViewPr>
  </p:outlin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viewProps" Target="viewProps.xml"/><Relationship Id="rId10" Type="http://schemas.openxmlformats.org/officeDocument/2006/relationships/slide" Target="slides/slide1.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smail Lubbad" userId="S::lubbad@un.org::32930efc-bea8-4d43-8c47-da241a3665e5" providerId="AD" clId="Web-{7B79A998-9FCB-3292-E40E-ACD8C06D592F}"/>
    <pc:docChg chg="modSld">
      <pc:chgData name="Ismail Lubbad" userId="S::lubbad@un.org::32930efc-bea8-4d43-8c47-da241a3665e5" providerId="AD" clId="Web-{7B79A998-9FCB-3292-E40E-ACD8C06D592F}" dt="2024-07-02T17:45:36.286" v="0"/>
      <pc:docMkLst>
        <pc:docMk/>
      </pc:docMkLst>
      <pc:sldChg chg="mod modShow">
        <pc:chgData name="Ismail Lubbad" userId="S::lubbad@un.org::32930efc-bea8-4d43-8c47-da241a3665e5" providerId="AD" clId="Web-{7B79A998-9FCB-3292-E40E-ACD8C06D592F}" dt="2024-07-02T17:45:36.286" v="0"/>
        <pc:sldMkLst>
          <pc:docMk/>
          <pc:sldMk cId="1770786880" sldId="894"/>
        </pc:sldMkLst>
      </pc:sldChg>
    </pc:docChg>
  </pc:docChgLst>
  <pc:docChgLst>
    <pc:chgData name="Dina Karanouh" userId="c1a1cf1c-696b-4422-ac18-9464ccbf34f5" providerId="ADAL" clId="{DD0C3FC1-A84B-4D3C-B178-8A7D401BBF83}"/>
    <pc:docChg chg="modSld">
      <pc:chgData name="Dina Karanouh" userId="c1a1cf1c-696b-4422-ac18-9464ccbf34f5" providerId="ADAL" clId="{DD0C3FC1-A84B-4D3C-B178-8A7D401BBF83}" dt="2024-07-03T06:47:53.579" v="1" actId="1076"/>
      <pc:docMkLst>
        <pc:docMk/>
      </pc:docMkLst>
      <pc:sldChg chg="modSp mod">
        <pc:chgData name="Dina Karanouh" userId="c1a1cf1c-696b-4422-ac18-9464ccbf34f5" providerId="ADAL" clId="{DD0C3FC1-A84B-4D3C-B178-8A7D401BBF83}" dt="2024-07-03T06:47:53.579" v="1" actId="1076"/>
        <pc:sldMkLst>
          <pc:docMk/>
          <pc:sldMk cId="1770786880" sldId="894"/>
        </pc:sldMkLst>
        <pc:spChg chg="mod">
          <ac:chgData name="Dina Karanouh" userId="c1a1cf1c-696b-4422-ac18-9464ccbf34f5" providerId="ADAL" clId="{DD0C3FC1-A84B-4D3C-B178-8A7D401BBF83}" dt="2024-07-03T06:47:53.579" v="1" actId="1076"/>
          <ac:spMkLst>
            <pc:docMk/>
            <pc:sldMk cId="1770786880" sldId="894"/>
            <ac:spMk id="5" creationId="{0B75AFB3-297F-421F-920F-528FB1B43E49}"/>
          </ac:spMkLst>
        </pc:spChg>
      </pc:sldChg>
    </pc:docChg>
  </pc:docChgLst>
  <pc:docChgLst>
    <pc:chgData name="Dina Karanouh" userId="c1a1cf1c-696b-4422-ac18-9464ccbf34f5" providerId="ADAL" clId="{066BF52A-3978-4F6C-80FE-586316076899}"/>
    <pc:docChg chg="modSld">
      <pc:chgData name="Dina Karanouh" userId="c1a1cf1c-696b-4422-ac18-9464ccbf34f5" providerId="ADAL" clId="{066BF52A-3978-4F6C-80FE-586316076899}" dt="2024-07-24T10:08:42.991" v="14" actId="13900"/>
      <pc:docMkLst>
        <pc:docMk/>
      </pc:docMkLst>
      <pc:sldChg chg="modSp mod">
        <pc:chgData name="Dina Karanouh" userId="c1a1cf1c-696b-4422-ac18-9464ccbf34f5" providerId="ADAL" clId="{066BF52A-3978-4F6C-80FE-586316076899}" dt="2024-07-24T10:07:20.339" v="9" actId="20577"/>
        <pc:sldMkLst>
          <pc:docMk/>
          <pc:sldMk cId="2207415878" sldId="869"/>
        </pc:sldMkLst>
        <pc:spChg chg="mod">
          <ac:chgData name="Dina Karanouh" userId="c1a1cf1c-696b-4422-ac18-9464ccbf34f5" providerId="ADAL" clId="{066BF52A-3978-4F6C-80FE-586316076899}" dt="2024-07-24T10:07:20.339" v="9" actId="20577"/>
          <ac:spMkLst>
            <pc:docMk/>
            <pc:sldMk cId="2207415878" sldId="869"/>
            <ac:spMk id="2" creationId="{3BD2FA63-6BC7-1D4B-AF79-A5423820F0BB}"/>
          </ac:spMkLst>
        </pc:spChg>
      </pc:sldChg>
      <pc:sldChg chg="modSp mod">
        <pc:chgData name="Dina Karanouh" userId="c1a1cf1c-696b-4422-ac18-9464ccbf34f5" providerId="ADAL" clId="{066BF52A-3978-4F6C-80FE-586316076899}" dt="2024-07-24T10:08:42.991" v="14" actId="13900"/>
        <pc:sldMkLst>
          <pc:docMk/>
          <pc:sldMk cId="953522184" sldId="891"/>
        </pc:sldMkLst>
        <pc:graphicFrameChg chg="modGraphic">
          <ac:chgData name="Dina Karanouh" userId="c1a1cf1c-696b-4422-ac18-9464ccbf34f5" providerId="ADAL" clId="{066BF52A-3978-4F6C-80FE-586316076899}" dt="2024-07-24T10:08:42.991" v="14" actId="13900"/>
          <ac:graphicFrameMkLst>
            <pc:docMk/>
            <pc:sldMk cId="953522184" sldId="891"/>
            <ac:graphicFrameMk id="6" creationId="{61F93459-A840-9495-B90B-2F8C5151066A}"/>
          </ac:graphicFrameMkLst>
        </pc:graphicFrameChg>
      </pc:sldChg>
      <pc:sldChg chg="modSp mod">
        <pc:chgData name="Dina Karanouh" userId="c1a1cf1c-696b-4422-ac18-9464ccbf34f5" providerId="ADAL" clId="{066BF52A-3978-4F6C-80FE-586316076899}" dt="2024-07-24T10:07:08.116" v="8" actId="13900"/>
        <pc:sldMkLst>
          <pc:docMk/>
          <pc:sldMk cId="1770786880" sldId="894"/>
        </pc:sldMkLst>
        <pc:spChg chg="mod">
          <ac:chgData name="Dina Karanouh" userId="c1a1cf1c-696b-4422-ac18-9464ccbf34f5" providerId="ADAL" clId="{066BF52A-3978-4F6C-80FE-586316076899}" dt="2024-07-24T10:07:08.116" v="8" actId="13900"/>
          <ac:spMkLst>
            <pc:docMk/>
            <pc:sldMk cId="1770786880" sldId="894"/>
            <ac:spMk id="5" creationId="{0B75AFB3-297F-421F-920F-528FB1B43E49}"/>
          </ac:spMkLst>
        </pc:spChg>
      </pc:sldChg>
      <pc:sldChg chg="modSp mod">
        <pc:chgData name="Dina Karanouh" userId="c1a1cf1c-696b-4422-ac18-9464ccbf34f5" providerId="ADAL" clId="{066BF52A-3978-4F6C-80FE-586316076899}" dt="2024-07-24T10:08:07.201" v="13" actId="20577"/>
        <pc:sldMkLst>
          <pc:docMk/>
          <pc:sldMk cId="1011610059" sldId="896"/>
        </pc:sldMkLst>
        <pc:spChg chg="mod">
          <ac:chgData name="Dina Karanouh" userId="c1a1cf1c-696b-4422-ac18-9464ccbf34f5" providerId="ADAL" clId="{066BF52A-3978-4F6C-80FE-586316076899}" dt="2024-07-24T10:08:07.201" v="13" actId="20577"/>
          <ac:spMkLst>
            <pc:docMk/>
            <pc:sldMk cId="1011610059" sldId="896"/>
            <ac:spMk id="2" creationId="{40929F8D-E052-44D7-807D-AC84A0E2BDB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22193" cy="4956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8394" y="1"/>
            <a:ext cx="2922193" cy="495656"/>
          </a:xfrm>
          <a:prstGeom prst="rect">
            <a:avLst/>
          </a:prstGeom>
        </p:spPr>
        <p:txBody>
          <a:bodyPr vert="horz" lIns="91440" tIns="45720" rIns="91440" bIns="45720" rtlCol="0"/>
          <a:lstStyle>
            <a:lvl1pPr algn="r">
              <a:defRPr sz="1200"/>
            </a:lvl1pPr>
          </a:lstStyle>
          <a:p>
            <a:fld id="{461CD2C8-88E8-49EC-985A-A3B6049DBA84}" type="datetimeFigureOut">
              <a:rPr lang="en-US" smtClean="0"/>
              <a:t>7/24/2024</a:t>
            </a:fld>
            <a:endParaRPr lang="en-US"/>
          </a:p>
        </p:txBody>
      </p:sp>
      <p:sp>
        <p:nvSpPr>
          <p:cNvPr id="4" name="Footer Placeholder 3"/>
          <p:cNvSpPr>
            <a:spLocks noGrp="1"/>
          </p:cNvSpPr>
          <p:nvPr>
            <p:ph type="ftr" sz="quarter" idx="2"/>
          </p:nvPr>
        </p:nvSpPr>
        <p:spPr>
          <a:xfrm>
            <a:off x="0" y="9377007"/>
            <a:ext cx="2922193" cy="49565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8394" y="9377007"/>
            <a:ext cx="2922193" cy="495656"/>
          </a:xfrm>
          <a:prstGeom prst="rect">
            <a:avLst/>
          </a:prstGeom>
        </p:spPr>
        <p:txBody>
          <a:bodyPr vert="horz" lIns="91440" tIns="45720" rIns="91440" bIns="45720" rtlCol="0" anchor="b"/>
          <a:lstStyle>
            <a:lvl1pPr algn="r">
              <a:defRPr sz="1200"/>
            </a:lvl1pPr>
          </a:lstStyle>
          <a:p>
            <a:fld id="{425DEBC1-D214-4A1D-802A-E1354A6FCF30}" type="slidenum">
              <a:rPr lang="en-US" smtClean="0"/>
              <a:t>‹#›</a:t>
            </a:fld>
            <a:endParaRPr lang="en-US"/>
          </a:p>
        </p:txBody>
      </p:sp>
    </p:spTree>
    <p:extLst>
      <p:ext uri="{BB962C8B-B14F-4D97-AF65-F5344CB8AC3E}">
        <p14:creationId xmlns:p14="http://schemas.microsoft.com/office/powerpoint/2010/main" val="3220230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3633"/>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18971" y="0"/>
            <a:ext cx="2921582" cy="493633"/>
          </a:xfrm>
          <a:prstGeom prst="rect">
            <a:avLst/>
          </a:prstGeom>
        </p:spPr>
        <p:txBody>
          <a:bodyPr vert="horz" lIns="93177" tIns="46589" rIns="93177" bIns="46589" rtlCol="0"/>
          <a:lstStyle>
            <a:lvl1pPr algn="r">
              <a:defRPr sz="1200">
                <a:latin typeface="Arial" charset="0"/>
              </a:defRPr>
            </a:lvl1pPr>
          </a:lstStyle>
          <a:p>
            <a:pPr>
              <a:defRPr/>
            </a:pPr>
            <a:fld id="{FEDA686E-E1A1-4760-A094-398B8F8F6CE3}" type="datetimeFigureOut">
              <a:rPr lang="en-US"/>
              <a:pPr>
                <a:defRPr/>
              </a:pPr>
              <a:t>7/24/2024</a:t>
            </a:fld>
            <a:endParaRPr lang="en-US"/>
          </a:p>
        </p:txBody>
      </p:sp>
      <p:sp>
        <p:nvSpPr>
          <p:cNvPr id="4" name="Slide Image Placeholder 3"/>
          <p:cNvSpPr>
            <a:spLocks noGrp="1" noRot="1" noChangeAspect="1"/>
          </p:cNvSpPr>
          <p:nvPr>
            <p:ph type="sldImg" idx="2"/>
          </p:nvPr>
        </p:nvSpPr>
        <p:spPr>
          <a:xfrm>
            <a:off x="903288" y="739775"/>
            <a:ext cx="4935537" cy="37020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674212" y="4689515"/>
            <a:ext cx="5393690" cy="4442698"/>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377317"/>
            <a:ext cx="2921582" cy="493633"/>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18971" y="9377317"/>
            <a:ext cx="2921582" cy="493633"/>
          </a:xfrm>
          <a:prstGeom prst="rect">
            <a:avLst/>
          </a:prstGeom>
        </p:spPr>
        <p:txBody>
          <a:bodyPr vert="horz" lIns="93177" tIns="46589" rIns="93177" bIns="46589" rtlCol="0" anchor="b"/>
          <a:lstStyle>
            <a:lvl1pPr algn="r">
              <a:defRPr sz="1200">
                <a:latin typeface="Arial" charset="0"/>
              </a:defRPr>
            </a:lvl1pPr>
          </a:lstStyle>
          <a:p>
            <a:pPr>
              <a:defRPr/>
            </a:pPr>
            <a:fld id="{A00EAB6F-E63D-4521-AF37-34AC4559EF53}" type="slidenum">
              <a:rPr lang="en-US"/>
              <a:pPr>
                <a:defRPr/>
              </a:pPr>
              <a:t>‹#›</a:t>
            </a:fld>
            <a:endParaRPr lang="en-US"/>
          </a:p>
        </p:txBody>
      </p:sp>
    </p:spTree>
    <p:extLst>
      <p:ext uri="{BB962C8B-B14F-4D97-AF65-F5344CB8AC3E}">
        <p14:creationId xmlns:p14="http://schemas.microsoft.com/office/powerpoint/2010/main" val="19327771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A00EAB6F-E63D-4521-AF37-34AC4559EF53}" type="slidenum">
              <a:rPr lang="en-US" smtClean="0"/>
              <a:pPr>
                <a:defRPr/>
              </a:pPr>
              <a:t>4</a:t>
            </a:fld>
            <a:endParaRPr lang="en-US"/>
          </a:p>
        </p:txBody>
      </p:sp>
    </p:spTree>
    <p:extLst>
      <p:ext uri="{BB962C8B-B14F-4D97-AF65-F5344CB8AC3E}">
        <p14:creationId xmlns:p14="http://schemas.microsoft.com/office/powerpoint/2010/main" val="3550780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A00EAB6F-E63D-4521-AF37-34AC4559EF53}" type="slidenum">
              <a:rPr lang="en-US" smtClean="0"/>
              <a:pPr>
                <a:defRPr/>
              </a:pPr>
              <a:t>6</a:t>
            </a:fld>
            <a:endParaRPr lang="en-US"/>
          </a:p>
        </p:txBody>
      </p:sp>
    </p:spTree>
    <p:extLst>
      <p:ext uri="{BB962C8B-B14F-4D97-AF65-F5344CB8AC3E}">
        <p14:creationId xmlns:p14="http://schemas.microsoft.com/office/powerpoint/2010/main" val="2199360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A00EAB6F-E63D-4521-AF37-34AC4559EF53}" type="slidenum">
              <a:rPr lang="en-US" smtClean="0"/>
              <a:pPr>
                <a:defRPr/>
              </a:pPr>
              <a:t>7</a:t>
            </a:fld>
            <a:endParaRPr lang="en-US"/>
          </a:p>
        </p:txBody>
      </p:sp>
    </p:spTree>
    <p:extLst>
      <p:ext uri="{BB962C8B-B14F-4D97-AF65-F5344CB8AC3E}">
        <p14:creationId xmlns:p14="http://schemas.microsoft.com/office/powerpoint/2010/main" val="1447650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A00EAB6F-E63D-4521-AF37-34AC4559EF53}" type="slidenum">
              <a:rPr lang="en-US" smtClean="0"/>
              <a:pPr>
                <a:defRPr/>
              </a:pPr>
              <a:t>8</a:t>
            </a:fld>
            <a:endParaRPr lang="en-US"/>
          </a:p>
        </p:txBody>
      </p:sp>
    </p:spTree>
    <p:extLst>
      <p:ext uri="{BB962C8B-B14F-4D97-AF65-F5344CB8AC3E}">
        <p14:creationId xmlns:p14="http://schemas.microsoft.com/office/powerpoint/2010/main" val="1385205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6B8CD11-9650-4EA0-866A-E4E158562DD0}" type="slidenum">
              <a:rPr lang="ar-LB"/>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1E63848-8C6A-4010-B757-A5D130B7143D}" type="slidenum">
              <a:rPr lang="ar-LB"/>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AD4FE0D-01FD-408F-8844-3F8B59C25ADB}" type="slidenum">
              <a:rPr lang="ar-LB"/>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68E901F-0307-4703-8738-9B6C0B4B488F}" type="slidenum">
              <a:rPr lang="ar-LB"/>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50B0B5B-CBB2-4062-91BB-4C52FD950DD6}" type="slidenum">
              <a:rPr lang="ar-LB"/>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3C53908-854C-4706-A62D-4F18D999E202}" type="slidenum">
              <a:rPr lang="ar-LB"/>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1C06DD9-52D6-4AB2-86FD-2553E51C72F9}" type="slidenum">
              <a:rPr lang="ar-LB"/>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9AA91CDF-8DF7-4E25-B1F6-45ED52265B28}" type="slidenum">
              <a:rPr lang="ar-LB"/>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D15DE16C-7F19-4DE8-8382-FF876D1DB7FA}" type="slidenum">
              <a:rPr lang="ar-LB"/>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7A8CCC0C-5F65-4C4E-BDD7-10C07F41F0A8}" type="slidenum">
              <a:rPr lang="ar-LB"/>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17F205F-57DD-4BAE-BBFD-240BDA3538F9}" type="slidenum">
              <a:rPr lang="ar-LB"/>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FCC1CC2-285B-45A9-9137-86CC1571A934}" type="slidenum">
              <a:rPr lang="ar-LB"/>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9B50D7D-925D-45BE-AB37-1E33B20DCA0D}" type="slidenum">
              <a:rPr lang="ar-LB"/>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D9BFC59-F5F7-4C0F-BBD4-06C50C85D3E5}" type="slidenum">
              <a:rPr lang="ar-LB"/>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9F1C871-E03A-418F-8277-9CFBE75C4F87}" type="slidenum">
              <a:rPr lang="ar-LB"/>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9144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3" name="Subtitle 2"/>
          <p:cNvSpPr>
            <a:spLocks noGrp="1"/>
          </p:cNvSpPr>
          <p:nvPr>
            <p:ph type="subTitle" idx="1"/>
          </p:nvPr>
        </p:nvSpPr>
        <p:spPr>
          <a:xfrm>
            <a:off x="427008" y="557784"/>
            <a:ext cx="8289985" cy="457201"/>
          </a:xfrm>
          <a:prstGeom prst="rect">
            <a:avLst/>
          </a:prstGeom>
        </p:spPr>
        <p:txBody>
          <a:bodyPr>
            <a:noAutofit/>
          </a:bodyPr>
          <a:lstStyle>
            <a:lvl1pPr marL="0" indent="0" algn="ctr" rtl="1">
              <a:spcBef>
                <a:spcPts val="0"/>
              </a:spcBef>
              <a:buNone/>
              <a:defRPr sz="2700" b="0" i="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9144000" cy="4443984"/>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802387" y="2176949"/>
            <a:ext cx="7731836" cy="3489241"/>
          </a:xfrm>
          <a:prstGeom prst="rect">
            <a:avLst/>
          </a:prstGeom>
        </p:spPr>
        <p:txBody>
          <a:bodyPr/>
          <a:lstStyle>
            <a:lvl1pPr marL="0" indent="0" algn="r" rtl="1">
              <a:buClr>
                <a:schemeClr val="bg1"/>
              </a:buClr>
              <a:buFontTx/>
              <a:buNone/>
              <a:defRPr sz="21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21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8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7762262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5FB26-6028-4BB5-A1D1-E5562444A21D}"/>
              </a:ext>
            </a:extLst>
          </p:cNvPr>
          <p:cNvSpPr>
            <a:spLocks noGrp="1"/>
          </p:cNvSpPr>
          <p:nvPr>
            <p:ph type="ctrTitle"/>
          </p:nvPr>
        </p:nvSpPr>
        <p:spPr>
          <a:xfrm>
            <a:off x="1143000" y="490766"/>
            <a:ext cx="6858000" cy="2387600"/>
          </a:xfrm>
          <a:prstGeom prst="rect">
            <a:avLst/>
          </a:prstGeom>
        </p:spPr>
        <p:txBody>
          <a:bodyPr anchor="b"/>
          <a:lstStyle>
            <a:lvl1pPr algn="ctr">
              <a:defRPr sz="4500" b="1">
                <a:solidFill>
                  <a:schemeClr val="bg1"/>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AE673782-A1E8-473D-B1D7-6B539DED6367}"/>
              </a:ext>
            </a:extLst>
          </p:cNvPr>
          <p:cNvSpPr>
            <a:spLocks noGrp="1"/>
          </p:cNvSpPr>
          <p:nvPr>
            <p:ph type="subTitle" idx="1"/>
          </p:nvPr>
        </p:nvSpPr>
        <p:spPr>
          <a:xfrm>
            <a:off x="1143000" y="3033641"/>
            <a:ext cx="6858000" cy="1135793"/>
          </a:xfrm>
          <a:prstGeom prst="rect">
            <a:avLst/>
          </a:prstGeom>
        </p:spPr>
        <p:txBody>
          <a:bodyPr/>
          <a:lstStyle>
            <a:lvl1pPr marL="0" indent="0" algn="ctr">
              <a:buNone/>
              <a:defRPr sz="1800" b="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pic>
        <p:nvPicPr>
          <p:cNvPr id="8" name="Picture 7">
            <a:extLst>
              <a:ext uri="{FF2B5EF4-FFF2-40B4-BE49-F238E27FC236}">
                <a16:creationId xmlns:a16="http://schemas.microsoft.com/office/drawing/2014/main" id="{21C25192-6A93-482F-8938-FFA8DD86C905}"/>
              </a:ext>
            </a:extLst>
          </p:cNvPr>
          <p:cNvPicPr>
            <a:picLocks noChangeAspect="1"/>
          </p:cNvPicPr>
          <p:nvPr userDrawn="1"/>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44775" y="4779036"/>
            <a:ext cx="4490292" cy="1926565"/>
          </a:xfrm>
          <a:prstGeom prst="rect">
            <a:avLst/>
          </a:prstGeom>
        </p:spPr>
      </p:pic>
      <p:cxnSp>
        <p:nvCxnSpPr>
          <p:cNvPr id="9" name="Straight Connector 8">
            <a:extLst>
              <a:ext uri="{FF2B5EF4-FFF2-40B4-BE49-F238E27FC236}">
                <a16:creationId xmlns:a16="http://schemas.microsoft.com/office/drawing/2014/main" id="{D1BCC3CE-166E-47FC-ABD0-C58C167AB65D}"/>
              </a:ext>
            </a:extLst>
          </p:cNvPr>
          <p:cNvCxnSpPr>
            <a:cxnSpLocks/>
          </p:cNvCxnSpPr>
          <p:nvPr userDrawn="1"/>
        </p:nvCxnSpPr>
        <p:spPr>
          <a:xfrm>
            <a:off x="1143000" y="2947377"/>
            <a:ext cx="6858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60088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FADFF-EE87-47BF-AD77-A323871E1400}"/>
              </a:ext>
            </a:extLst>
          </p:cNvPr>
          <p:cNvSpPr>
            <a:spLocks noGrp="1"/>
          </p:cNvSpPr>
          <p:nvPr>
            <p:ph type="title"/>
          </p:nvPr>
        </p:nvSpPr>
        <p:spPr>
          <a:xfrm>
            <a:off x="628650" y="365126"/>
            <a:ext cx="7886700" cy="1089864"/>
          </a:xfrm>
          <a:prstGeom prst="rect">
            <a:avLst/>
          </a:prstGeom>
        </p:spPr>
        <p:txBody>
          <a:bodyPr/>
          <a:lstStyle>
            <a:lvl1pPr>
              <a:defRPr b="1">
                <a:solidFill>
                  <a:schemeClr val="bg1"/>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6AD5847A-DDE3-4BD1-A397-8C96D10BAB2A}"/>
              </a:ext>
            </a:extLst>
          </p:cNvPr>
          <p:cNvSpPr>
            <a:spLocks noGrp="1"/>
          </p:cNvSpPr>
          <p:nvPr>
            <p:ph idx="1"/>
          </p:nvPr>
        </p:nvSpPr>
        <p:spPr>
          <a:xfrm>
            <a:off x="628650" y="1454991"/>
            <a:ext cx="7886700" cy="4372318"/>
          </a:xfrm>
          <a:prstGeom prst="rect">
            <a:avLst/>
          </a:prstGeom>
        </p:spPr>
        <p:txBody>
          <a:bodyPr/>
          <a:lstStyle>
            <a:lvl1pPr marL="171450" indent="-171450">
              <a:buFont typeface="Wingdings" panose="05000000000000000000" pitchFamily="2" charset="2"/>
              <a:buChar char="§"/>
              <a:defRPr>
                <a:solidFill>
                  <a:schemeClr val="bg1"/>
                </a:solidFill>
              </a:defRPr>
            </a:lvl1pPr>
            <a:lvl2pPr marL="514350" indent="-171450">
              <a:buFont typeface="Wingdings" panose="05000000000000000000" pitchFamily="2" charset="2"/>
              <a:buChar char="§"/>
              <a:defRPr>
                <a:solidFill>
                  <a:schemeClr val="bg1"/>
                </a:solidFill>
              </a:defRPr>
            </a:lvl2pPr>
            <a:lvl3pPr marL="857250" indent="-171450">
              <a:buFont typeface="Wingdings" panose="05000000000000000000" pitchFamily="2" charset="2"/>
              <a:buChar char="§"/>
              <a:defRPr>
                <a:solidFill>
                  <a:schemeClr val="bg1">
                    <a:lumMod val="75000"/>
                  </a:schemeClr>
                </a:solidFill>
              </a:defRPr>
            </a:lvl3pPr>
            <a:lvl4pPr marL="1200150" indent="-171450">
              <a:buFont typeface="Wingdings" panose="05000000000000000000" pitchFamily="2" charset="2"/>
              <a:buChar char="§"/>
              <a:defRPr>
                <a:solidFill>
                  <a:schemeClr val="bg1">
                    <a:lumMod val="75000"/>
                  </a:schemeClr>
                </a:solidFill>
              </a:defRPr>
            </a:lvl4pPr>
            <a:lvl5pPr marL="1543050" indent="-171450">
              <a:buFont typeface="Wingdings" panose="05000000000000000000" pitchFamily="2" charset="2"/>
              <a:buChar char="§"/>
              <a:defRPr>
                <a:solidFill>
                  <a:schemeClr val="bg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03790751-C270-49CF-962C-37A413A8C6F1}"/>
              </a:ext>
            </a:extLst>
          </p:cNvPr>
          <p:cNvSpPr>
            <a:spLocks noGrp="1"/>
          </p:cNvSpPr>
          <p:nvPr>
            <p:ph type="sldNum" sz="quarter" idx="12"/>
          </p:nvPr>
        </p:nvSpPr>
        <p:spPr/>
        <p:txBody>
          <a:bodyPr/>
          <a:lstStyle/>
          <a:p>
            <a:fld id="{C65DB0D9-A402-4BF0-9B69-B1E9DDA0A42D}" type="slidenum">
              <a:rPr lang="en-GB" smtClean="0"/>
              <a:t>‹#›</a:t>
            </a:fld>
            <a:endParaRPr lang="en-GB"/>
          </a:p>
        </p:txBody>
      </p:sp>
      <p:pic>
        <p:nvPicPr>
          <p:cNvPr id="8" name="Picture 7">
            <a:extLst>
              <a:ext uri="{FF2B5EF4-FFF2-40B4-BE49-F238E27FC236}">
                <a16:creationId xmlns:a16="http://schemas.microsoft.com/office/drawing/2014/main" id="{C98650C7-E41F-4D70-8BF4-FE36C61C43B1}"/>
              </a:ext>
            </a:extLst>
          </p:cNvPr>
          <p:cNvPicPr>
            <a:picLocks noChangeAspect="1"/>
          </p:cNvPicPr>
          <p:nvPr userDrawn="1"/>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8602" y="5827309"/>
            <a:ext cx="2048001" cy="878697"/>
          </a:xfrm>
          <a:prstGeom prst="rect">
            <a:avLst/>
          </a:prstGeom>
        </p:spPr>
      </p:pic>
      <p:cxnSp>
        <p:nvCxnSpPr>
          <p:cNvPr id="10" name="Straight Connector 9">
            <a:extLst>
              <a:ext uri="{FF2B5EF4-FFF2-40B4-BE49-F238E27FC236}">
                <a16:creationId xmlns:a16="http://schemas.microsoft.com/office/drawing/2014/main" id="{0C68B8E6-31BB-45BE-AB1B-046AE5CBDDD5}"/>
              </a:ext>
            </a:extLst>
          </p:cNvPr>
          <p:cNvCxnSpPr/>
          <p:nvPr userDrawn="1"/>
        </p:nvCxnSpPr>
        <p:spPr>
          <a:xfrm>
            <a:off x="628650" y="1385974"/>
            <a:ext cx="7886700" cy="86264"/>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09912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8EB5EA-3F9D-4C0B-99F1-0EE1C15DC307}"/>
              </a:ext>
            </a:extLst>
          </p:cNvPr>
          <p:cNvSpPr>
            <a:spLocks noGrp="1"/>
          </p:cNvSpPr>
          <p:nvPr>
            <p:ph sz="half" idx="1"/>
          </p:nvPr>
        </p:nvSpPr>
        <p:spPr>
          <a:xfrm>
            <a:off x="628650" y="1509320"/>
            <a:ext cx="3886200" cy="4317988"/>
          </a:xfrm>
          <a:prstGeom prst="rect">
            <a:avLst/>
          </a:prstGeom>
        </p:spPr>
        <p:txBody>
          <a:bodyPr/>
          <a:lstStyle>
            <a:lvl1pPr marL="171450" indent="-171450">
              <a:buFont typeface="Wingdings" panose="05000000000000000000" pitchFamily="2" charset="2"/>
              <a:buChar char="§"/>
              <a:defRPr>
                <a:solidFill>
                  <a:schemeClr val="bg1"/>
                </a:solidFill>
              </a:defRPr>
            </a:lvl1pPr>
            <a:lvl2pPr marL="514350" indent="-171450">
              <a:buFont typeface="Wingdings" panose="05000000000000000000" pitchFamily="2" charset="2"/>
              <a:buChar char="§"/>
              <a:defRPr>
                <a:solidFill>
                  <a:schemeClr val="bg1"/>
                </a:solidFill>
              </a:defRPr>
            </a:lvl2pPr>
            <a:lvl3pPr marL="857250" indent="-171450">
              <a:buFont typeface="Wingdings" panose="05000000000000000000" pitchFamily="2" charset="2"/>
              <a:buChar char="§"/>
              <a:defRPr>
                <a:solidFill>
                  <a:schemeClr val="bg1">
                    <a:lumMod val="75000"/>
                  </a:schemeClr>
                </a:solidFill>
              </a:defRPr>
            </a:lvl3pPr>
            <a:lvl4pPr marL="1200150" indent="-171450">
              <a:buFont typeface="Wingdings" panose="05000000000000000000" pitchFamily="2" charset="2"/>
              <a:buChar char="§"/>
              <a:defRPr>
                <a:solidFill>
                  <a:schemeClr val="bg1">
                    <a:lumMod val="75000"/>
                  </a:schemeClr>
                </a:solidFill>
              </a:defRPr>
            </a:lvl4pPr>
            <a:lvl5pPr marL="1543050" indent="-171450">
              <a:buFont typeface="Wingdings" panose="05000000000000000000" pitchFamily="2" charset="2"/>
              <a:buChar char="§"/>
              <a:defRPr>
                <a:solidFill>
                  <a:schemeClr val="bg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1CFA2CE9-475E-4C05-B29D-A1730FFE696D}"/>
              </a:ext>
            </a:extLst>
          </p:cNvPr>
          <p:cNvSpPr>
            <a:spLocks noGrp="1"/>
          </p:cNvSpPr>
          <p:nvPr>
            <p:ph sz="half" idx="2"/>
          </p:nvPr>
        </p:nvSpPr>
        <p:spPr>
          <a:xfrm>
            <a:off x="4629150" y="1509320"/>
            <a:ext cx="3886200" cy="4317988"/>
          </a:xfrm>
          <a:prstGeom prst="rect">
            <a:avLst/>
          </a:prstGeom>
        </p:spPr>
        <p:txBody>
          <a:bodyPr/>
          <a:lstStyle>
            <a:lvl1pPr marL="171450" indent="-171450">
              <a:buFont typeface="Wingdings" panose="05000000000000000000" pitchFamily="2" charset="2"/>
              <a:buChar char="§"/>
              <a:defRPr>
                <a:solidFill>
                  <a:schemeClr val="bg1"/>
                </a:solidFill>
              </a:defRPr>
            </a:lvl1pPr>
            <a:lvl2pPr marL="514350" indent="-171450">
              <a:buFont typeface="Wingdings" panose="05000000000000000000" pitchFamily="2" charset="2"/>
              <a:buChar char="§"/>
              <a:defRPr>
                <a:solidFill>
                  <a:schemeClr val="bg1"/>
                </a:solidFill>
              </a:defRPr>
            </a:lvl2pPr>
            <a:lvl3pPr marL="857250" indent="-171450">
              <a:buFont typeface="Wingdings" panose="05000000000000000000" pitchFamily="2" charset="2"/>
              <a:buChar char="§"/>
              <a:defRPr>
                <a:solidFill>
                  <a:schemeClr val="bg1">
                    <a:lumMod val="75000"/>
                  </a:schemeClr>
                </a:solidFill>
              </a:defRPr>
            </a:lvl3pPr>
            <a:lvl4pPr marL="1200150" indent="-171450">
              <a:buFont typeface="Wingdings" panose="05000000000000000000" pitchFamily="2" charset="2"/>
              <a:buChar char="§"/>
              <a:defRPr>
                <a:solidFill>
                  <a:schemeClr val="bg1">
                    <a:lumMod val="75000"/>
                  </a:schemeClr>
                </a:solidFill>
              </a:defRPr>
            </a:lvl4pPr>
            <a:lvl5pPr marL="1543050" indent="-171450">
              <a:buFont typeface="Wingdings" panose="05000000000000000000" pitchFamily="2" charset="2"/>
              <a:buChar char="§"/>
              <a:defRPr>
                <a:solidFill>
                  <a:schemeClr val="bg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a:extLst>
              <a:ext uri="{FF2B5EF4-FFF2-40B4-BE49-F238E27FC236}">
                <a16:creationId xmlns:a16="http://schemas.microsoft.com/office/drawing/2014/main" id="{EE4EF011-578C-41CA-8813-35574AAD9E1B}"/>
              </a:ext>
            </a:extLst>
          </p:cNvPr>
          <p:cNvSpPr>
            <a:spLocks noGrp="1"/>
          </p:cNvSpPr>
          <p:nvPr>
            <p:ph type="sldNum" sz="quarter" idx="12"/>
          </p:nvPr>
        </p:nvSpPr>
        <p:spPr/>
        <p:txBody>
          <a:bodyPr/>
          <a:lstStyle/>
          <a:p>
            <a:fld id="{C65DB0D9-A402-4BF0-9B69-B1E9DDA0A42D}" type="slidenum">
              <a:rPr lang="en-GB" smtClean="0"/>
              <a:t>‹#›</a:t>
            </a:fld>
            <a:endParaRPr lang="en-GB"/>
          </a:p>
        </p:txBody>
      </p:sp>
      <p:pic>
        <p:nvPicPr>
          <p:cNvPr id="8" name="Picture 7">
            <a:extLst>
              <a:ext uri="{FF2B5EF4-FFF2-40B4-BE49-F238E27FC236}">
                <a16:creationId xmlns:a16="http://schemas.microsoft.com/office/drawing/2014/main" id="{41CC1CE4-A4D5-4F81-8DAC-D8AD3C48004F}"/>
              </a:ext>
            </a:extLst>
          </p:cNvPr>
          <p:cNvPicPr>
            <a:picLocks noChangeAspect="1"/>
          </p:cNvPicPr>
          <p:nvPr userDrawn="1"/>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8602" y="5827309"/>
            <a:ext cx="2048001" cy="878697"/>
          </a:xfrm>
          <a:prstGeom prst="rect">
            <a:avLst/>
          </a:prstGeom>
        </p:spPr>
      </p:pic>
      <p:sp>
        <p:nvSpPr>
          <p:cNvPr id="9" name="Title 1">
            <a:extLst>
              <a:ext uri="{FF2B5EF4-FFF2-40B4-BE49-F238E27FC236}">
                <a16:creationId xmlns:a16="http://schemas.microsoft.com/office/drawing/2014/main" id="{5B4B0794-26D3-472F-BC8E-7FD70687E8E6}"/>
              </a:ext>
            </a:extLst>
          </p:cNvPr>
          <p:cNvSpPr>
            <a:spLocks noGrp="1"/>
          </p:cNvSpPr>
          <p:nvPr>
            <p:ph type="title"/>
          </p:nvPr>
        </p:nvSpPr>
        <p:spPr>
          <a:xfrm>
            <a:off x="628650" y="365126"/>
            <a:ext cx="7886700" cy="1089864"/>
          </a:xfrm>
          <a:prstGeom prst="rect">
            <a:avLst/>
          </a:prstGeom>
        </p:spPr>
        <p:txBody>
          <a:bodyPr/>
          <a:lstStyle>
            <a:lvl1pPr>
              <a:defRPr b="1">
                <a:solidFill>
                  <a:schemeClr val="bg1"/>
                </a:solidFill>
              </a:defRPr>
            </a:lvl1pPr>
          </a:lstStyle>
          <a:p>
            <a:r>
              <a:rPr lang="en-US" dirty="0"/>
              <a:t>Click to edit Master title style</a:t>
            </a:r>
            <a:endParaRPr lang="en-GB" dirty="0"/>
          </a:p>
        </p:txBody>
      </p:sp>
      <p:cxnSp>
        <p:nvCxnSpPr>
          <p:cNvPr id="10" name="Straight Connector 9">
            <a:extLst>
              <a:ext uri="{FF2B5EF4-FFF2-40B4-BE49-F238E27FC236}">
                <a16:creationId xmlns:a16="http://schemas.microsoft.com/office/drawing/2014/main" id="{A8AD1047-0CCF-40E3-B435-5762B8BD38F5}"/>
              </a:ext>
            </a:extLst>
          </p:cNvPr>
          <p:cNvCxnSpPr/>
          <p:nvPr userDrawn="1"/>
        </p:nvCxnSpPr>
        <p:spPr>
          <a:xfrm>
            <a:off x="628650" y="1385974"/>
            <a:ext cx="7886700" cy="86264"/>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72694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FA4D0CB-46D7-4BA8-8CCB-04F2C694D591}"/>
              </a:ext>
            </a:extLst>
          </p:cNvPr>
          <p:cNvSpPr>
            <a:spLocks noGrp="1"/>
          </p:cNvSpPr>
          <p:nvPr>
            <p:ph type="sldNum" sz="quarter" idx="12"/>
          </p:nvPr>
        </p:nvSpPr>
        <p:spPr/>
        <p:txBody>
          <a:bodyPr/>
          <a:lstStyle/>
          <a:p>
            <a:fld id="{C65DB0D9-A402-4BF0-9B69-B1E9DDA0A42D}" type="slidenum">
              <a:rPr lang="en-GB" smtClean="0"/>
              <a:t>‹#›</a:t>
            </a:fld>
            <a:endParaRPr lang="en-GB"/>
          </a:p>
        </p:txBody>
      </p:sp>
      <p:pic>
        <p:nvPicPr>
          <p:cNvPr id="7" name="Picture 6">
            <a:extLst>
              <a:ext uri="{FF2B5EF4-FFF2-40B4-BE49-F238E27FC236}">
                <a16:creationId xmlns:a16="http://schemas.microsoft.com/office/drawing/2014/main" id="{EA14CEBA-2B09-4885-9F01-2BF7E3F495B8}"/>
              </a:ext>
            </a:extLst>
          </p:cNvPr>
          <p:cNvPicPr>
            <a:picLocks noChangeAspect="1"/>
          </p:cNvPicPr>
          <p:nvPr userDrawn="1"/>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8602" y="5827309"/>
            <a:ext cx="2048001" cy="878697"/>
          </a:xfrm>
          <a:prstGeom prst="rect">
            <a:avLst/>
          </a:prstGeom>
        </p:spPr>
      </p:pic>
    </p:spTree>
    <p:extLst>
      <p:ext uri="{BB962C8B-B14F-4D97-AF65-F5344CB8AC3E}">
        <p14:creationId xmlns:p14="http://schemas.microsoft.com/office/powerpoint/2010/main" val="31229975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9144000" cy="6858000"/>
          </a:xfrm>
          <a:prstGeom prst="rect">
            <a:avLst/>
          </a:prstGeom>
        </p:spPr>
      </p:pic>
      <p:sp>
        <p:nvSpPr>
          <p:cNvPr id="2" name="Title 1"/>
          <p:cNvSpPr>
            <a:spLocks noGrp="1"/>
          </p:cNvSpPr>
          <p:nvPr>
            <p:ph type="ctrTitle" hasCustomPrompt="1"/>
          </p:nvPr>
        </p:nvSpPr>
        <p:spPr>
          <a:xfrm>
            <a:off x="1221827" y="1297306"/>
            <a:ext cx="6700347" cy="2367383"/>
          </a:xfrm>
          <a:prstGeom prst="rect">
            <a:avLst/>
          </a:prstGeom>
        </p:spPr>
        <p:txBody>
          <a:bodyPr tIns="45720" bIns="45720" anchor="ctr">
            <a:normAutofit/>
          </a:bodyPr>
          <a:lstStyle>
            <a:lvl1pPr algn="ctr" rtl="1">
              <a:lnSpc>
                <a:spcPct val="83000"/>
              </a:lnSpc>
              <a:defRPr lang="en-US" sz="405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221826" y="3756511"/>
            <a:ext cx="6702635" cy="457201"/>
          </a:xfrm>
          <a:prstGeom prst="rect">
            <a:avLst/>
          </a:prstGeom>
        </p:spPr>
        <p:txBody>
          <a:bodyPr>
            <a:noAutofit/>
          </a:bodyPr>
          <a:lstStyle>
            <a:lvl1pPr marL="0" indent="0" algn="ct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Tree>
    <p:extLst>
      <p:ext uri="{BB962C8B-B14F-4D97-AF65-F5344CB8AC3E}">
        <p14:creationId xmlns:p14="http://schemas.microsoft.com/office/powerpoint/2010/main" val="16490781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2"/>
            <a:ext cx="9144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1" eaLnBrk="1" latinLnBrk="0" hangingPunct="1"/>
            <a:endParaRPr lang="en-US"/>
          </a:p>
        </p:txBody>
      </p:sp>
      <p:sp>
        <p:nvSpPr>
          <p:cNvPr id="2" name="Title 1"/>
          <p:cNvSpPr>
            <a:spLocks noGrp="1"/>
          </p:cNvSpPr>
          <p:nvPr>
            <p:ph type="ctrTitle" hasCustomPrompt="1"/>
          </p:nvPr>
        </p:nvSpPr>
        <p:spPr>
          <a:xfrm>
            <a:off x="1150145" y="2218794"/>
            <a:ext cx="6700347" cy="2367383"/>
          </a:xfrm>
          <a:prstGeom prst="rect">
            <a:avLst/>
          </a:prstGeom>
        </p:spPr>
        <p:txBody>
          <a:bodyPr tIns="45720" bIns="45720" anchor="ctr">
            <a:normAutofit/>
          </a:bodyPr>
          <a:lstStyle>
            <a:lvl1pPr algn="ctr" rtl="1">
              <a:lnSpc>
                <a:spcPct val="83000"/>
              </a:lnSpc>
              <a:defRPr lang="en-US" sz="405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150144" y="4677999"/>
            <a:ext cx="6702635" cy="457201"/>
          </a:xfrm>
          <a:prstGeom prst="rect">
            <a:avLst/>
          </a:prstGeom>
        </p:spPr>
        <p:txBody>
          <a:bodyPr>
            <a:noAutofit/>
          </a:bodyPr>
          <a:lstStyle>
            <a:lvl1pPr marL="0" indent="0" algn="ct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1916311" y="6472813"/>
            <a:ext cx="5311379" cy="178960"/>
          </a:xfrm>
          <a:prstGeom prst="rect">
            <a:avLst/>
          </a:prstGeom>
          <a:noFill/>
        </p:spPr>
        <p:txBody>
          <a:bodyPr>
            <a:spAutoFit/>
          </a:bodyPr>
          <a:lstStyle/>
          <a:p>
            <a:pPr algn="ctr" rtl="1">
              <a:defRPr/>
            </a:pPr>
            <a:r>
              <a:rPr lang="x-none" sz="563" dirty="0">
                <a:solidFill>
                  <a:srgbClr val="595959"/>
                </a:solidFill>
                <a:latin typeface="Arial" pitchFamily="-110" charset="0"/>
                <a:ea typeface="ＭＳ Ｐゴシック" pitchFamily="-110" charset="-128"/>
                <a:cs typeface="+mn-cs"/>
              </a:rPr>
              <a:t> </a:t>
            </a:r>
            <a:r>
              <a:rPr lang="en-US" sz="563" dirty="0">
                <a:solidFill>
                  <a:srgbClr val="595959"/>
                </a:solidFill>
                <a:latin typeface="Arial" pitchFamily="-110" charset="0"/>
                <a:ea typeface="ＭＳ Ｐゴシック" pitchFamily="-110" charset="-128"/>
                <a:cs typeface="+mn-cs"/>
              </a:rPr>
              <a:t>©</a:t>
            </a:r>
            <a:r>
              <a:rPr lang="x-none" sz="563" dirty="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63" dirty="0">
              <a:solidFill>
                <a:srgbClr val="595959"/>
              </a:solidFill>
              <a:latin typeface="Arial" pitchFamily="-110" charset="0"/>
              <a:ea typeface="ＭＳ Ｐゴシック" pitchFamily="-110" charset="-128"/>
              <a:cs typeface="+mn-cs"/>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6295901" y="324610"/>
            <a:ext cx="2320956" cy="1012484"/>
          </a:xfrm>
          <a:prstGeom prst="rect">
            <a:avLst/>
          </a:prstGeom>
        </p:spPr>
      </p:pic>
    </p:spTree>
    <p:extLst>
      <p:ext uri="{BB962C8B-B14F-4D97-AF65-F5344CB8AC3E}">
        <p14:creationId xmlns:p14="http://schemas.microsoft.com/office/powerpoint/2010/main" val="2154210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AF064F6-656F-4820-9421-AF63BE0968A7}" type="slidenum">
              <a:rPr lang="ar-LB"/>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1988" y="2409691"/>
            <a:ext cx="6593283"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0" eaLnBrk="1" latinLnBrk="0" hangingPunct="1"/>
            <a:endParaRPr lang="en-US"/>
          </a:p>
        </p:txBody>
      </p:sp>
      <p:sp>
        <p:nvSpPr>
          <p:cNvPr id="8" name="Rectangle 7">
            <a:extLst>
              <a:ext uri="{FF2B5EF4-FFF2-40B4-BE49-F238E27FC236}">
                <a16:creationId xmlns:a16="http://schemas.microsoft.com/office/drawing/2014/main" id="{A40D9A51-250E-4249-A28F-8BCB6AF9B0EA}"/>
              </a:ext>
            </a:extLst>
          </p:cNvPr>
          <p:cNvSpPr/>
          <p:nvPr userDrawn="1"/>
        </p:nvSpPr>
        <p:spPr>
          <a:xfrm>
            <a:off x="6595271" y="2409691"/>
            <a:ext cx="2548729" cy="3263900"/>
          </a:xfrm>
          <a:prstGeom prst="rect">
            <a:avLst/>
          </a:prstGeom>
          <a:solidFill>
            <a:schemeClr val="bg1">
              <a:lumMod val="95000"/>
            </a:schemeClr>
          </a:solidFill>
          <a:ln>
            <a:noFill/>
          </a:ln>
        </p:spPr>
        <p:txBody>
          <a:bodyPr vert="horz" lIns="68580" tIns="34290" rIns="68580" bIns="34290" rtlCol="0" anchor="t">
            <a:normAutofit/>
          </a:bodyPr>
          <a:lstStyle/>
          <a:p>
            <a:pPr lvl="0" indent="0">
              <a:lnSpc>
                <a:spcPct val="110000"/>
              </a:lnSpc>
              <a:spcBef>
                <a:spcPts val="675"/>
              </a:spcBef>
              <a:spcAft>
                <a:spcPts val="0"/>
              </a:spcAft>
              <a:buClr>
                <a:schemeClr val="tx1">
                  <a:lumMod val="85000"/>
                  <a:lumOff val="15000"/>
                </a:schemeClr>
              </a:buClr>
              <a:buFont typeface="Garamond" pitchFamily="18" charset="0"/>
              <a:buNone/>
            </a:pPr>
            <a:endParaRPr lang="en-US" sz="1500">
              <a:solidFill>
                <a:schemeClr val="tx1"/>
              </a:solidFill>
            </a:endParaRPr>
          </a:p>
        </p:txBody>
      </p:sp>
      <p:sp>
        <p:nvSpPr>
          <p:cNvPr id="2" name="Title 1"/>
          <p:cNvSpPr>
            <a:spLocks noGrp="1"/>
          </p:cNvSpPr>
          <p:nvPr>
            <p:ph type="ctrTitle" hasCustomPrompt="1"/>
          </p:nvPr>
        </p:nvSpPr>
        <p:spPr>
          <a:xfrm>
            <a:off x="394470" y="2792625"/>
            <a:ext cx="6018886" cy="1956585"/>
          </a:xfrm>
          <a:prstGeom prst="rect">
            <a:avLst/>
          </a:prstGeom>
        </p:spPr>
        <p:txBody>
          <a:bodyPr tIns="45720" bIns="45720" anchor="ctr">
            <a:normAutofit/>
          </a:bodyPr>
          <a:lstStyle>
            <a:lvl1pPr algn="r" rtl="1">
              <a:lnSpc>
                <a:spcPct val="83000"/>
              </a:lnSpc>
              <a:defRPr lang="en-US" sz="330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394470" y="4846406"/>
            <a:ext cx="6018886" cy="457201"/>
          </a:xfrm>
          <a:prstGeom prst="rect">
            <a:avLst/>
          </a:prstGeom>
        </p:spPr>
        <p:txBody>
          <a:bodyPr>
            <a:noAutofit/>
          </a:bodyPr>
          <a:lstStyle>
            <a:lvl1pPr marL="0" indent="0" algn="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283892" y="6488915"/>
            <a:ext cx="5311379" cy="173124"/>
          </a:xfrm>
          <a:prstGeom prst="rect">
            <a:avLst/>
          </a:prstGeom>
          <a:noFill/>
        </p:spPr>
        <p:txBody>
          <a:bodyPr>
            <a:spAutoFit/>
          </a:bodyPr>
          <a:lstStyle/>
          <a:p>
            <a:pPr algn="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6595271" y="455205"/>
            <a:ext cx="2021586" cy="881888"/>
          </a:xfrm>
          <a:prstGeom prst="rect">
            <a:avLst/>
          </a:prstGeom>
        </p:spPr>
      </p:pic>
    </p:spTree>
    <p:extLst>
      <p:ext uri="{BB962C8B-B14F-4D97-AF65-F5344CB8AC3E}">
        <p14:creationId xmlns:p14="http://schemas.microsoft.com/office/powerpoint/2010/main" val="9409074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6595272"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242761" y="1719748"/>
            <a:ext cx="6200955" cy="457201"/>
          </a:xfrm>
          <a:prstGeom prst="rect">
            <a:avLst/>
          </a:prstGeom>
        </p:spPr>
        <p:txBody>
          <a:bodyPr>
            <a:noAutofit/>
          </a:bodyPr>
          <a:lstStyle>
            <a:lvl1pPr marL="0" indent="0" algn="r" rtl="1">
              <a:spcBef>
                <a:spcPts val="0"/>
              </a:spcBef>
              <a:buNone/>
              <a:defRPr sz="27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6595272" y="2409691"/>
            <a:ext cx="2548729" cy="3256498"/>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392482" y="2644989"/>
            <a:ext cx="6018885" cy="3021201"/>
          </a:xfrm>
          <a:prstGeom prst="rect">
            <a:avLst/>
          </a:prstGeom>
        </p:spPr>
        <p:txBody>
          <a:bodyPr/>
          <a:lstStyle>
            <a:lvl1pPr marL="0" indent="0" algn="r" rtl="1">
              <a:buClr>
                <a:schemeClr val="bg1"/>
              </a:buClr>
              <a:buFontTx/>
              <a:buNone/>
              <a:defRPr sz="2100" b="0">
                <a:solidFill>
                  <a:schemeClr val="bg1"/>
                </a:solidFill>
                <a:latin typeface="Arial" panose="020B0604020202020204" pitchFamily="34" charset="0"/>
                <a:cs typeface="Arial" panose="020B0604020202020204" pitchFamily="34" charset="0"/>
              </a:defRPr>
            </a:lvl1pPr>
            <a:lvl2pPr marL="404813" indent="-198835" algn="r" rtl="1">
              <a:buClr>
                <a:schemeClr val="bg1"/>
              </a:buClr>
              <a:buSzPct val="120000"/>
              <a:buFont typeface="Wingdings" pitchFamily="2" charset="2"/>
              <a:buChar char="§"/>
              <a:tabLst/>
              <a:defRPr sz="2100">
                <a:solidFill>
                  <a:schemeClr val="bg1"/>
                </a:solidFill>
                <a:latin typeface="Arial" panose="020B0604020202020204" pitchFamily="34" charset="0"/>
                <a:cs typeface="Arial" panose="020B0604020202020204" pitchFamily="34" charset="0"/>
              </a:defRPr>
            </a:lvl2pPr>
            <a:lvl3pPr marL="548640" indent="-137160" algn="r" rtl="1">
              <a:buClr>
                <a:schemeClr val="bg1"/>
              </a:buClr>
              <a:buFont typeface="Wingdings" pitchFamily="2" charset="2"/>
              <a:buChar char="§"/>
              <a:defRPr sz="1800">
                <a:solidFill>
                  <a:schemeClr val="bg1"/>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dirty="0"/>
              <a:t>Click to edit Master text styles</a:t>
            </a:r>
          </a:p>
          <a:p>
            <a:pPr lvl="1"/>
            <a:r>
              <a:rPr lang="en-US" dirty="0"/>
              <a:t>Second level</a:t>
            </a:r>
          </a:p>
          <a:p>
            <a:pPr lvl="2"/>
            <a:r>
              <a:rPr lang="en-US" dirty="0"/>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6595271" y="455205"/>
            <a:ext cx="2021586"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283892" y="6488915"/>
            <a:ext cx="5311379" cy="173124"/>
          </a:xfrm>
          <a:prstGeom prst="rect">
            <a:avLst/>
          </a:prstGeom>
          <a:noFill/>
        </p:spPr>
        <p:txBody>
          <a:bodyPr>
            <a:spAutoFit/>
          </a:bodyPr>
          <a:lstStyle/>
          <a:p>
            <a:pPr algn="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0953374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9144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427008" y="557784"/>
            <a:ext cx="8289985" cy="457201"/>
          </a:xfrm>
          <a:prstGeom prst="rect">
            <a:avLst/>
          </a:prstGeom>
        </p:spPr>
        <p:txBody>
          <a:bodyPr>
            <a:noAutofit/>
          </a:bodyPr>
          <a:lstStyle>
            <a:lvl1pPr marL="0" indent="0" algn="ctr" rtl="1">
              <a:spcBef>
                <a:spcPts val="0"/>
              </a:spcBef>
              <a:buNone/>
              <a:defRPr sz="2700" b="0" i="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9144000" cy="4443984"/>
          </a:xfrm>
          <a:prstGeom prst="rect">
            <a:avLst/>
          </a:prstGeom>
          <a:solidFill>
            <a:schemeClr val="bg1">
              <a:lumMod val="95000"/>
            </a:schemeClr>
          </a:solidFill>
          <a:ln>
            <a:noFill/>
          </a:ln>
        </p:spPr>
        <p:txBody>
          <a:bodyPr vert="horz" lIns="68580" tIns="34290" rIns="68580" bIns="34290" rtlCol="0" anchor="t">
            <a:normAutofit/>
          </a:bodyPr>
          <a:lstStyle/>
          <a:p>
            <a:pPr lvl="0" indent="0">
              <a:lnSpc>
                <a:spcPct val="110000"/>
              </a:lnSpc>
              <a:spcBef>
                <a:spcPts val="675"/>
              </a:spcBef>
              <a:spcAft>
                <a:spcPts val="0"/>
              </a:spcAft>
              <a:buClr>
                <a:schemeClr val="tx1">
                  <a:lumMod val="85000"/>
                  <a:lumOff val="15000"/>
                </a:schemeClr>
              </a:buClr>
              <a:buFont typeface="Garamond" pitchFamily="18" charset="0"/>
              <a:buNone/>
            </a:pPr>
            <a:endParaRPr lang="en-US" sz="15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802387" y="2176949"/>
            <a:ext cx="7731836" cy="3489241"/>
          </a:xfrm>
          <a:prstGeom prst="rect">
            <a:avLst/>
          </a:prstGeom>
        </p:spPr>
        <p:txBody>
          <a:bodyPr/>
          <a:lstStyle>
            <a:lvl1pPr marL="0" indent="0" algn="r" rtl="1">
              <a:buClr>
                <a:schemeClr val="bg1"/>
              </a:buClr>
              <a:buFontTx/>
              <a:buNone/>
              <a:defRPr sz="21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21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8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dirty="0"/>
              <a:t>Click to edit Master text styles</a:t>
            </a:r>
          </a:p>
          <a:p>
            <a:pPr lvl="1"/>
            <a:r>
              <a:rPr lang="en-US" dirty="0"/>
              <a:t>Second level</a:t>
            </a:r>
          </a:p>
          <a:p>
            <a:pPr lvl="2"/>
            <a:r>
              <a:rPr lang="en-US" dirty="0"/>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1916310" y="6488915"/>
            <a:ext cx="5311379" cy="173124"/>
          </a:xfrm>
          <a:prstGeom prst="rect">
            <a:avLst/>
          </a:prstGeom>
          <a:noFill/>
        </p:spPr>
        <p:txBody>
          <a:bodyPr>
            <a:spAutoFit/>
          </a:bodyPr>
          <a:lstStyle/>
          <a:p>
            <a:pPr algn="ct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40266726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00100" y="2103120"/>
            <a:ext cx="3605842"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dirty="0"/>
              <a:t>Click to edit Master text styles</a:t>
            </a:r>
          </a:p>
          <a:p>
            <a:pPr marL="0" lvl="1" indent="0">
              <a:buNone/>
            </a:pPr>
            <a:r>
              <a:rPr lang="en-US" dirty="0"/>
              <a:t>Second level</a:t>
            </a:r>
          </a:p>
          <a:p>
            <a:pPr marL="0" lvl="2" indent="0">
              <a:buNone/>
            </a:pPr>
            <a:r>
              <a:rPr lang="en-US" dirty="0"/>
              <a:t>Third level</a:t>
            </a:r>
          </a:p>
          <a:p>
            <a:pPr marL="0" lvl="3" indent="0">
              <a:buNone/>
            </a:pPr>
            <a:r>
              <a:rPr lang="en-US" dirty="0"/>
              <a:t>Fourth level</a:t>
            </a:r>
          </a:p>
          <a:p>
            <a:pPr marL="0" lvl="4" indent="0">
              <a:buNone/>
            </a:pPr>
            <a:r>
              <a:rPr lang="en-US" dirty="0"/>
              <a:t>Fifth level</a:t>
            </a:r>
          </a:p>
        </p:txBody>
      </p:sp>
      <p:sp>
        <p:nvSpPr>
          <p:cNvPr id="4" name="Content Placeholder 3"/>
          <p:cNvSpPr>
            <a:spLocks noGrp="1"/>
          </p:cNvSpPr>
          <p:nvPr>
            <p:ph sz="half" idx="2"/>
          </p:nvPr>
        </p:nvSpPr>
        <p:spPr>
          <a:xfrm>
            <a:off x="4738059" y="2103120"/>
            <a:ext cx="3605842"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dirty="0"/>
              <a:t>Click to edit Master text styles</a:t>
            </a:r>
          </a:p>
          <a:p>
            <a:pPr marL="0" lvl="1" indent="0">
              <a:buNone/>
            </a:pPr>
            <a:r>
              <a:rPr lang="en-US" dirty="0"/>
              <a:t>Second level</a:t>
            </a:r>
          </a:p>
          <a:p>
            <a:pPr marL="0" lvl="2" indent="0">
              <a:buNone/>
            </a:pPr>
            <a:r>
              <a:rPr lang="en-US" dirty="0"/>
              <a:t>Third level</a:t>
            </a:r>
          </a:p>
          <a:p>
            <a:pPr marL="0" lvl="3" indent="0">
              <a:buNone/>
            </a:pPr>
            <a:r>
              <a:rPr lang="en-US" dirty="0"/>
              <a:t>Fourth level</a:t>
            </a:r>
          </a:p>
          <a:p>
            <a:pPr marL="0" lvl="4" indent="0">
              <a:buNone/>
            </a:pPr>
            <a:r>
              <a:rPr lang="en-US" dirty="0"/>
              <a:t>Fifth level</a:t>
            </a:r>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427008" y="756537"/>
            <a:ext cx="8289986" cy="457201"/>
          </a:xfrm>
          <a:prstGeom prst="rect">
            <a:avLst/>
          </a:prstGeom>
        </p:spPr>
        <p:txBody>
          <a:bodyPr anchor="ct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1916310" y="6488915"/>
            <a:ext cx="5311379" cy="173124"/>
          </a:xfrm>
          <a:prstGeom prst="rect">
            <a:avLst/>
          </a:prstGeom>
          <a:noFill/>
        </p:spPr>
        <p:txBody>
          <a:bodyPr>
            <a:spAutoFit/>
          </a:bodyPr>
          <a:lstStyle/>
          <a:p>
            <a:pPr algn="ct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9091397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427008" y="2520177"/>
            <a:ext cx="4505144" cy="3794360"/>
          </a:xfrm>
          <a:prstGeom prst="rect">
            <a:avLst/>
          </a:prstGeom>
        </p:spPr>
        <p:txBody>
          <a:bodyPr/>
          <a:lstStyle>
            <a:lvl1pPr marL="0" indent="0" algn="r" rtl="1">
              <a:buClr>
                <a:schemeClr val="bg1"/>
              </a:buClr>
              <a:buFontTx/>
              <a:buNone/>
              <a:defRPr sz="18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15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5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dirty="0"/>
              <a:t>Click to edit Master text styles</a:t>
            </a:r>
          </a:p>
          <a:p>
            <a:pPr lvl="1"/>
            <a:r>
              <a:rPr lang="en-US" dirty="0"/>
              <a:t>Second level</a:t>
            </a:r>
          </a:p>
          <a:p>
            <a:pPr lvl="2"/>
            <a:r>
              <a:rPr lang="en-US" dirty="0"/>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427008" y="1667820"/>
            <a:ext cx="4505144" cy="523220"/>
          </a:xfrm>
          <a:prstGeom prst="rect">
            <a:avLst/>
          </a:prstGeom>
          <a:solidFill>
            <a:srgbClr val="0298CA"/>
          </a:solidFill>
        </p:spPr>
        <p:txBody>
          <a:bodyPr>
            <a:noAutofit/>
          </a:bodyPr>
          <a:lstStyle>
            <a:lvl1pPr marL="0" indent="0" algn="r" rtl="1">
              <a:spcBef>
                <a:spcPts val="0"/>
              </a:spcBef>
              <a:buNone/>
              <a:defRPr sz="2100" b="0" i="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427007" y="755180"/>
            <a:ext cx="8289986" cy="457201"/>
          </a:xfrm>
          <a:prstGeom prst="rect">
            <a:avLst/>
          </a:prstGeom>
        </p:spPr>
        <p:txBody>
          <a:bodyPr/>
          <a:lstStyle>
            <a:lvl1pPr algn="ctr" rtl="1">
              <a:defRPr sz="24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5179055" y="1667820"/>
            <a:ext cx="3555668" cy="4646716"/>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427007" y="6488915"/>
            <a:ext cx="4505144" cy="173124"/>
          </a:xfrm>
          <a:prstGeom prst="rect">
            <a:avLst/>
          </a:prstGeom>
          <a:noFill/>
        </p:spPr>
        <p:txBody>
          <a:bodyPr wrap="square">
            <a:spAutoFit/>
          </a:bodyPr>
          <a:lstStyle/>
          <a:p>
            <a:pPr algn="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82643715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5454052" cy="4696408"/>
          </a:xfrm>
          <a:prstGeom prst="rect">
            <a:avLst/>
          </a:prstGeom>
          <a:solidFill>
            <a:schemeClr val="bg1">
              <a:lumMod val="95000"/>
            </a:schemeClr>
          </a:solidFill>
          <a:ln>
            <a:noFill/>
          </a:ln>
        </p:spPr>
        <p:txBody>
          <a:bodyPr vert="horz" lIns="68580" tIns="34290" rIns="68580" bIns="34290" rtlCol="0" anchor="t">
            <a:normAutofit/>
          </a:bodyPr>
          <a:lstStyle/>
          <a:p>
            <a:pPr lvl="0" indent="0">
              <a:lnSpc>
                <a:spcPct val="110000"/>
              </a:lnSpc>
              <a:spcBef>
                <a:spcPts val="675"/>
              </a:spcBef>
              <a:spcAft>
                <a:spcPts val="0"/>
              </a:spcAft>
              <a:buClr>
                <a:schemeClr val="tx1">
                  <a:lumMod val="85000"/>
                  <a:lumOff val="15000"/>
                </a:schemeClr>
              </a:buClr>
              <a:buFont typeface="Garamond" pitchFamily="18" charset="0"/>
              <a:buNone/>
            </a:pPr>
            <a:endParaRPr lang="en-US" sz="15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802387" y="2176949"/>
            <a:ext cx="4444631" cy="3489241"/>
          </a:xfrm>
          <a:prstGeom prst="rect">
            <a:avLst/>
          </a:prstGeom>
        </p:spPr>
        <p:txBody>
          <a:bodyPr/>
          <a:lstStyle>
            <a:lvl1pPr marL="0" indent="0" algn="r" rtl="1">
              <a:buClr>
                <a:schemeClr val="bg1"/>
              </a:buClr>
              <a:buFontTx/>
              <a:buNone/>
              <a:defRPr sz="18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15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5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427006" y="746600"/>
            <a:ext cx="8289986" cy="525152"/>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5454052" y="1647645"/>
            <a:ext cx="3689949" cy="4675517"/>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802387" y="6488915"/>
            <a:ext cx="4444631" cy="173124"/>
          </a:xfrm>
          <a:prstGeom prst="rect">
            <a:avLst/>
          </a:prstGeom>
          <a:noFill/>
        </p:spPr>
        <p:txBody>
          <a:bodyPr wrap="square">
            <a:spAutoFit/>
          </a:bodyPr>
          <a:lstStyle/>
          <a:p>
            <a:pPr algn="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760430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427006" y="756537"/>
            <a:ext cx="8289986" cy="494195"/>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685801"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3377242"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6088093"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685801"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3383712"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081623"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1727440"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4425352"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7123263"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1916310" y="6488915"/>
            <a:ext cx="5311379" cy="173124"/>
          </a:xfrm>
          <a:prstGeom prst="rect">
            <a:avLst/>
          </a:prstGeom>
          <a:noFill/>
        </p:spPr>
        <p:txBody>
          <a:bodyPr>
            <a:spAutoFit/>
          </a:bodyPr>
          <a:lstStyle/>
          <a:p>
            <a:pPr algn="ct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5205831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427006" y="756537"/>
            <a:ext cx="8289986" cy="457201"/>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685800" y="2932982"/>
            <a:ext cx="3739552" cy="3390181"/>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4718648" y="2932982"/>
            <a:ext cx="3739553" cy="3390181"/>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685800" y="1647645"/>
            <a:ext cx="3745114"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dirty="0"/>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4707981" y="1647645"/>
            <a:ext cx="3745114"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413240" y="2648311"/>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6446089" y="2648311"/>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1916310" y="6488915"/>
            <a:ext cx="5311379" cy="173124"/>
          </a:xfrm>
          <a:prstGeom prst="rect">
            <a:avLst/>
          </a:prstGeom>
          <a:noFill/>
        </p:spPr>
        <p:txBody>
          <a:bodyPr>
            <a:spAutoFit/>
          </a:bodyPr>
          <a:lstStyle/>
          <a:p>
            <a:pPr algn="ct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1066178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00100" y="2103120"/>
            <a:ext cx="7511321"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15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427006" y="756537"/>
            <a:ext cx="8289986" cy="457201"/>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800099" y="1900069"/>
            <a:ext cx="7511321" cy="4443984"/>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802386" y="6469348"/>
            <a:ext cx="5311379" cy="173124"/>
          </a:xfrm>
          <a:prstGeom prst="rect">
            <a:avLst/>
          </a:prstGeom>
          <a:noFill/>
        </p:spPr>
        <p:txBody>
          <a:bodyPr>
            <a:spAutoFit/>
          </a:bodyPr>
          <a:lstStyle/>
          <a:p>
            <a:pPr algn="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4282641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1987" y="2409691"/>
            <a:ext cx="6572645"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1" eaLnBrk="1" latinLnBrk="0" hangingPunct="1"/>
            <a:endParaRPr lang="en-US"/>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6574632" y="2409691"/>
            <a:ext cx="2569368" cy="3263900"/>
          </a:xfrm>
          <a:prstGeom prst="rect">
            <a:avLst/>
          </a:prstGeom>
          <a:solidFill>
            <a:schemeClr val="bg1">
              <a:lumMod val="95000"/>
            </a:schemeClr>
          </a:solidFill>
          <a:ln>
            <a:noFill/>
          </a:ln>
        </p:spPr>
        <p:txBody>
          <a:bodyPr vert="horz" lIns="68580" tIns="34290" rIns="68580" bIns="34290" rtlCol="0" anchor="t">
            <a:normAutofit/>
          </a:bodyPr>
          <a:lstStyle/>
          <a:p>
            <a:pPr marL="0" lvl="0" indent="0" algn="r" defTabSz="685800" rtl="1" eaLnBrk="1" latinLnBrk="0" hangingPunct="1">
              <a:lnSpc>
                <a:spcPct val="110000"/>
              </a:lnSpc>
              <a:spcBef>
                <a:spcPts val="675"/>
              </a:spcBef>
              <a:spcAft>
                <a:spcPts val="0"/>
              </a:spcAft>
              <a:buClr>
                <a:schemeClr val="tx1">
                  <a:lumMod val="85000"/>
                  <a:lumOff val="15000"/>
                </a:schemeClr>
              </a:buClr>
              <a:buFont typeface="Garamond" pitchFamily="18" charset="0"/>
              <a:buNone/>
            </a:pPr>
            <a:endParaRPr lang="en-US" sz="1500">
              <a:solidFill>
                <a:schemeClr val="tx1"/>
              </a:solidFill>
            </a:endParaRPr>
          </a:p>
        </p:txBody>
      </p:sp>
      <p:sp>
        <p:nvSpPr>
          <p:cNvPr id="2" name="Title 1"/>
          <p:cNvSpPr>
            <a:spLocks noGrp="1"/>
          </p:cNvSpPr>
          <p:nvPr>
            <p:ph type="ctrTitle" hasCustomPrompt="1"/>
          </p:nvPr>
        </p:nvSpPr>
        <p:spPr>
          <a:xfrm>
            <a:off x="396639" y="3034907"/>
            <a:ext cx="6018886" cy="1956585"/>
          </a:xfrm>
          <a:prstGeom prst="rect">
            <a:avLst/>
          </a:prstGeom>
        </p:spPr>
        <p:txBody>
          <a:bodyPr tIns="45720" bIns="45720" anchor="ctr">
            <a:normAutofit/>
          </a:bodyPr>
          <a:lstStyle>
            <a:lvl1pPr algn="r" rtl="1">
              <a:lnSpc>
                <a:spcPct val="83000"/>
              </a:lnSpc>
              <a:defRPr lang="en-US" sz="330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6595271" y="455205"/>
            <a:ext cx="2021586" cy="881888"/>
          </a:xfrm>
          <a:prstGeom prst="rect">
            <a:avLst/>
          </a:prstGeom>
        </p:spPr>
      </p:pic>
    </p:spTree>
    <p:extLst>
      <p:ext uri="{BB962C8B-B14F-4D97-AF65-F5344CB8AC3E}">
        <p14:creationId xmlns:p14="http://schemas.microsoft.com/office/powerpoint/2010/main" val="258701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2F51308-CFB3-46C5-B766-E77C301BC81B}" type="slidenum">
              <a:rPr lang="ar-LB"/>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219732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9144000" cy="6858000"/>
          </a:xfrm>
          <a:prstGeom prst="rect">
            <a:avLst/>
          </a:prstGeom>
        </p:spPr>
      </p:pic>
      <p:sp>
        <p:nvSpPr>
          <p:cNvPr id="2" name="Title 1"/>
          <p:cNvSpPr>
            <a:spLocks noGrp="1"/>
          </p:cNvSpPr>
          <p:nvPr>
            <p:ph type="ctrTitle" hasCustomPrompt="1"/>
          </p:nvPr>
        </p:nvSpPr>
        <p:spPr>
          <a:xfrm>
            <a:off x="1221827" y="1297306"/>
            <a:ext cx="6700347" cy="2367383"/>
          </a:xfrm>
          <a:prstGeom prst="rect">
            <a:avLst/>
          </a:prstGeom>
        </p:spPr>
        <p:txBody>
          <a:bodyPr tIns="45720" bIns="45720" anchor="ctr">
            <a:normAutofit/>
          </a:bodyPr>
          <a:lstStyle>
            <a:lvl1pPr algn="ctr" rtl="1">
              <a:lnSpc>
                <a:spcPct val="83000"/>
              </a:lnSpc>
              <a:defRPr lang="en-US" sz="405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221826" y="3756511"/>
            <a:ext cx="6702635" cy="457201"/>
          </a:xfrm>
          <a:prstGeom prst="rect">
            <a:avLst/>
          </a:prstGeom>
        </p:spPr>
        <p:txBody>
          <a:bodyPr>
            <a:noAutofit/>
          </a:bodyPr>
          <a:lstStyle>
            <a:lvl1pPr marL="0" indent="0" algn="ct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17907384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2"/>
            <a:ext cx="9144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fontAlgn="auto">
              <a:spcBef>
                <a:spcPts val="0"/>
              </a:spcBef>
              <a:spcAft>
                <a:spcPts val="0"/>
              </a:spcAft>
            </a:pPr>
            <a:endParaRPr lang="en-US">
              <a:solidFill>
                <a:srgbClr val="FFFFFF"/>
              </a:solidFill>
            </a:endParaRPr>
          </a:p>
        </p:txBody>
      </p:sp>
      <p:sp>
        <p:nvSpPr>
          <p:cNvPr id="2" name="Title 1"/>
          <p:cNvSpPr>
            <a:spLocks noGrp="1"/>
          </p:cNvSpPr>
          <p:nvPr>
            <p:ph type="ctrTitle" hasCustomPrompt="1"/>
          </p:nvPr>
        </p:nvSpPr>
        <p:spPr>
          <a:xfrm>
            <a:off x="1150145" y="2218794"/>
            <a:ext cx="6700347" cy="2367383"/>
          </a:xfrm>
          <a:prstGeom prst="rect">
            <a:avLst/>
          </a:prstGeom>
        </p:spPr>
        <p:txBody>
          <a:bodyPr tIns="45720" bIns="45720" anchor="ctr">
            <a:normAutofit/>
          </a:bodyPr>
          <a:lstStyle>
            <a:lvl1pPr algn="ctr" rtl="1">
              <a:lnSpc>
                <a:spcPct val="83000"/>
              </a:lnSpc>
              <a:defRPr lang="en-US" sz="405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150144" y="4677999"/>
            <a:ext cx="6702635" cy="457201"/>
          </a:xfrm>
          <a:prstGeom prst="rect">
            <a:avLst/>
          </a:prstGeom>
        </p:spPr>
        <p:txBody>
          <a:bodyPr>
            <a:noAutofit/>
          </a:bodyPr>
          <a:lstStyle>
            <a:lvl1pPr marL="0" indent="0" algn="ct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1916311" y="6472813"/>
            <a:ext cx="5311379" cy="178960"/>
          </a:xfrm>
          <a:prstGeom prst="rect">
            <a:avLst/>
          </a:prstGeom>
          <a:noFill/>
        </p:spPr>
        <p:txBody>
          <a:bodyPr>
            <a:spAutoFit/>
          </a:bodyPr>
          <a:lstStyle/>
          <a:p>
            <a:pPr algn="ctr" rtl="1" fontAlgn="auto">
              <a:spcBef>
                <a:spcPts val="0"/>
              </a:spcBef>
              <a:spcAft>
                <a:spcPts val="0"/>
              </a:spcAft>
              <a:defRPr/>
            </a:pPr>
            <a:r>
              <a:rPr lang="x-none" sz="563" dirty="0">
                <a:solidFill>
                  <a:srgbClr val="595959"/>
                </a:solidFill>
                <a:latin typeface="Arial" pitchFamily="-110" charset="0"/>
                <a:ea typeface="ＭＳ Ｐゴシック" pitchFamily="-110" charset="-128"/>
              </a:rPr>
              <a:t> </a:t>
            </a:r>
            <a:r>
              <a:rPr lang="en-US" sz="563" dirty="0">
                <a:solidFill>
                  <a:srgbClr val="595959"/>
                </a:solidFill>
                <a:latin typeface="Arial" pitchFamily="-110" charset="0"/>
                <a:ea typeface="ＭＳ Ｐゴシック" pitchFamily="-110" charset="-128"/>
              </a:rPr>
              <a:t>©</a:t>
            </a:r>
            <a:r>
              <a:rPr lang="x-none" sz="563" dirty="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63" dirty="0">
              <a:solidFill>
                <a:srgbClr val="595959"/>
              </a:solidFill>
              <a:latin typeface="Arial" pitchFamily="-110" charset="0"/>
              <a:ea typeface="ＭＳ Ｐゴシック" pitchFamily="-110" charset="-128"/>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6295901" y="324610"/>
            <a:ext cx="2320956" cy="1012484"/>
          </a:xfrm>
          <a:prstGeom prst="rect">
            <a:avLst/>
          </a:prstGeom>
        </p:spPr>
      </p:pic>
    </p:spTree>
    <p:extLst>
      <p:ext uri="{BB962C8B-B14F-4D97-AF65-F5344CB8AC3E}">
        <p14:creationId xmlns:p14="http://schemas.microsoft.com/office/powerpoint/2010/main" val="31332706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1988" y="2409691"/>
            <a:ext cx="6593283"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8" name="Rectangle 7">
            <a:extLst>
              <a:ext uri="{FF2B5EF4-FFF2-40B4-BE49-F238E27FC236}">
                <a16:creationId xmlns:a16="http://schemas.microsoft.com/office/drawing/2014/main" id="{A40D9A51-250E-4249-A28F-8BCB6AF9B0EA}"/>
              </a:ext>
            </a:extLst>
          </p:cNvPr>
          <p:cNvSpPr/>
          <p:nvPr userDrawn="1"/>
        </p:nvSpPr>
        <p:spPr>
          <a:xfrm>
            <a:off x="6595271" y="2409691"/>
            <a:ext cx="2548729" cy="3263900"/>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2" name="Title 1"/>
          <p:cNvSpPr>
            <a:spLocks noGrp="1"/>
          </p:cNvSpPr>
          <p:nvPr>
            <p:ph type="ctrTitle" hasCustomPrompt="1"/>
          </p:nvPr>
        </p:nvSpPr>
        <p:spPr>
          <a:xfrm>
            <a:off x="394470" y="2792625"/>
            <a:ext cx="6018886" cy="1956585"/>
          </a:xfrm>
          <a:prstGeom prst="rect">
            <a:avLst/>
          </a:prstGeom>
        </p:spPr>
        <p:txBody>
          <a:bodyPr tIns="45720" bIns="45720" anchor="ctr">
            <a:normAutofit/>
          </a:bodyPr>
          <a:lstStyle>
            <a:lvl1pPr algn="r" rtl="1">
              <a:lnSpc>
                <a:spcPct val="83000"/>
              </a:lnSpc>
              <a:defRPr lang="en-US" sz="330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394470" y="4846406"/>
            <a:ext cx="6018886" cy="457201"/>
          </a:xfrm>
          <a:prstGeom prst="rect">
            <a:avLst/>
          </a:prstGeom>
        </p:spPr>
        <p:txBody>
          <a:bodyPr>
            <a:noAutofit/>
          </a:bodyPr>
          <a:lstStyle>
            <a:lvl1pPr marL="0" indent="0" algn="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283892" y="6488915"/>
            <a:ext cx="5311379" cy="173124"/>
          </a:xfrm>
          <a:prstGeom prst="rect">
            <a:avLst/>
          </a:prstGeom>
          <a:noFill/>
        </p:spPr>
        <p:txBody>
          <a:bodyPr>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6595271" y="455205"/>
            <a:ext cx="2021586" cy="881888"/>
          </a:xfrm>
          <a:prstGeom prst="rect">
            <a:avLst/>
          </a:prstGeom>
        </p:spPr>
      </p:pic>
    </p:spTree>
    <p:extLst>
      <p:ext uri="{BB962C8B-B14F-4D97-AF65-F5344CB8AC3E}">
        <p14:creationId xmlns:p14="http://schemas.microsoft.com/office/powerpoint/2010/main" val="32710145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6595272"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3" name="Subtitle 2"/>
          <p:cNvSpPr>
            <a:spLocks noGrp="1"/>
          </p:cNvSpPr>
          <p:nvPr>
            <p:ph type="subTitle" idx="1"/>
          </p:nvPr>
        </p:nvSpPr>
        <p:spPr>
          <a:xfrm>
            <a:off x="242761" y="1719748"/>
            <a:ext cx="6200955" cy="457201"/>
          </a:xfrm>
          <a:prstGeom prst="rect">
            <a:avLst/>
          </a:prstGeom>
        </p:spPr>
        <p:txBody>
          <a:bodyPr>
            <a:noAutofit/>
          </a:bodyPr>
          <a:lstStyle>
            <a:lvl1pPr marL="0" indent="0" algn="r" rtl="1">
              <a:spcBef>
                <a:spcPts val="0"/>
              </a:spcBef>
              <a:buNone/>
              <a:defRPr sz="27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6595272" y="2409691"/>
            <a:ext cx="2548729" cy="3256498"/>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392482" y="2644989"/>
            <a:ext cx="6018885" cy="3021201"/>
          </a:xfrm>
          <a:prstGeom prst="rect">
            <a:avLst/>
          </a:prstGeom>
        </p:spPr>
        <p:txBody>
          <a:bodyPr/>
          <a:lstStyle>
            <a:lvl1pPr marL="0" indent="0" algn="r" rtl="1">
              <a:buClr>
                <a:schemeClr val="bg1"/>
              </a:buClr>
              <a:buFontTx/>
              <a:buNone/>
              <a:defRPr sz="2100" b="0">
                <a:solidFill>
                  <a:schemeClr val="bg1"/>
                </a:solidFill>
                <a:latin typeface="Arial" panose="020B0604020202020204" pitchFamily="34" charset="0"/>
                <a:cs typeface="Arial" panose="020B0604020202020204" pitchFamily="34" charset="0"/>
              </a:defRPr>
            </a:lvl1pPr>
            <a:lvl2pPr marL="404813" indent="-198835" algn="r" rtl="1">
              <a:buClr>
                <a:schemeClr val="bg1"/>
              </a:buClr>
              <a:buSzPct val="120000"/>
              <a:buFont typeface="Wingdings" pitchFamily="2" charset="2"/>
              <a:buChar char="§"/>
              <a:tabLst/>
              <a:defRPr sz="2100">
                <a:solidFill>
                  <a:schemeClr val="bg1"/>
                </a:solidFill>
                <a:latin typeface="Arial" panose="020B0604020202020204" pitchFamily="34" charset="0"/>
                <a:cs typeface="Arial" panose="020B0604020202020204" pitchFamily="34" charset="0"/>
              </a:defRPr>
            </a:lvl2pPr>
            <a:lvl3pPr marL="548640" indent="-137160" algn="r" rtl="1">
              <a:buClr>
                <a:schemeClr val="bg1"/>
              </a:buClr>
              <a:buFont typeface="Wingdings" pitchFamily="2" charset="2"/>
              <a:buChar char="§"/>
              <a:defRPr sz="1800">
                <a:solidFill>
                  <a:schemeClr val="bg1"/>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6595271" y="455205"/>
            <a:ext cx="2021586"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283892" y="6488915"/>
            <a:ext cx="5311379" cy="173124"/>
          </a:xfrm>
          <a:prstGeom prst="rect">
            <a:avLst/>
          </a:prstGeom>
          <a:noFill/>
        </p:spPr>
        <p:txBody>
          <a:bodyPr>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19673715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9144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3" name="Subtitle 2"/>
          <p:cNvSpPr>
            <a:spLocks noGrp="1"/>
          </p:cNvSpPr>
          <p:nvPr>
            <p:ph type="subTitle" idx="1"/>
          </p:nvPr>
        </p:nvSpPr>
        <p:spPr>
          <a:xfrm>
            <a:off x="427008" y="557784"/>
            <a:ext cx="8289985" cy="457201"/>
          </a:xfrm>
          <a:prstGeom prst="rect">
            <a:avLst/>
          </a:prstGeom>
        </p:spPr>
        <p:txBody>
          <a:bodyPr>
            <a:noAutofit/>
          </a:bodyPr>
          <a:lstStyle>
            <a:lvl1pPr marL="0" indent="0" algn="ctr" rtl="1">
              <a:spcBef>
                <a:spcPts val="0"/>
              </a:spcBef>
              <a:buNone/>
              <a:defRPr sz="2700" b="0" i="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9144000" cy="4443984"/>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802387" y="2176949"/>
            <a:ext cx="7731836" cy="3489241"/>
          </a:xfrm>
          <a:prstGeom prst="rect">
            <a:avLst/>
          </a:prstGeom>
        </p:spPr>
        <p:txBody>
          <a:bodyPr/>
          <a:lstStyle>
            <a:lvl1pPr marL="0" indent="0" algn="r" rtl="1">
              <a:buClr>
                <a:schemeClr val="bg1"/>
              </a:buClr>
              <a:buFontTx/>
              <a:buNone/>
              <a:defRPr sz="21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21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8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422910446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00100" y="2103120"/>
            <a:ext cx="3605842"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4738059" y="2103120"/>
            <a:ext cx="3605842"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427008" y="756537"/>
            <a:ext cx="8289986" cy="457201"/>
          </a:xfrm>
          <a:prstGeom prst="rect">
            <a:avLst/>
          </a:prstGeom>
        </p:spPr>
        <p:txBody>
          <a:bodyPr anchor="ct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3102660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427008" y="2520177"/>
            <a:ext cx="4505144" cy="3794360"/>
          </a:xfrm>
          <a:prstGeom prst="rect">
            <a:avLst/>
          </a:prstGeom>
        </p:spPr>
        <p:txBody>
          <a:bodyPr/>
          <a:lstStyle>
            <a:lvl1pPr marL="0" indent="0" algn="r" rtl="1">
              <a:buClr>
                <a:schemeClr val="bg1"/>
              </a:buClr>
              <a:buFontTx/>
              <a:buNone/>
              <a:defRPr sz="18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15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5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427008" y="1667820"/>
            <a:ext cx="4505144" cy="523220"/>
          </a:xfrm>
          <a:prstGeom prst="rect">
            <a:avLst/>
          </a:prstGeom>
          <a:solidFill>
            <a:srgbClr val="0298CA"/>
          </a:solidFill>
        </p:spPr>
        <p:txBody>
          <a:bodyPr>
            <a:noAutofit/>
          </a:bodyPr>
          <a:lstStyle>
            <a:lvl1pPr marL="0" indent="0" algn="r" rtl="1">
              <a:spcBef>
                <a:spcPts val="0"/>
              </a:spcBef>
              <a:buNone/>
              <a:defRPr sz="2100" b="0" i="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427007" y="755180"/>
            <a:ext cx="8289986" cy="457201"/>
          </a:xfrm>
          <a:prstGeom prst="rect">
            <a:avLst/>
          </a:prstGeom>
        </p:spPr>
        <p:txBody>
          <a:bodyPr/>
          <a:lstStyle>
            <a:lvl1pPr algn="ctr" rtl="1">
              <a:defRPr sz="24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5179055" y="1667820"/>
            <a:ext cx="3555668" cy="4646716"/>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427007" y="6488915"/>
            <a:ext cx="4505144" cy="173124"/>
          </a:xfrm>
          <a:prstGeom prst="rect">
            <a:avLst/>
          </a:prstGeom>
          <a:noFill/>
        </p:spPr>
        <p:txBody>
          <a:bodyPr wrap="square">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7952320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5454052" cy="4696408"/>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802387" y="2176949"/>
            <a:ext cx="4444631" cy="3489241"/>
          </a:xfrm>
          <a:prstGeom prst="rect">
            <a:avLst/>
          </a:prstGeom>
        </p:spPr>
        <p:txBody>
          <a:bodyPr/>
          <a:lstStyle>
            <a:lvl1pPr marL="0" indent="0" algn="r" rtl="1">
              <a:buClr>
                <a:schemeClr val="bg1"/>
              </a:buClr>
              <a:buFontTx/>
              <a:buNone/>
              <a:defRPr sz="18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15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5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427006" y="746600"/>
            <a:ext cx="8289986" cy="525152"/>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5454052" y="1647645"/>
            <a:ext cx="3689949" cy="4675517"/>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802387" y="6488915"/>
            <a:ext cx="4444631" cy="173124"/>
          </a:xfrm>
          <a:prstGeom prst="rect">
            <a:avLst/>
          </a:prstGeom>
          <a:noFill/>
        </p:spPr>
        <p:txBody>
          <a:bodyPr wrap="square">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95514163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427006" y="756537"/>
            <a:ext cx="8289986" cy="494195"/>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685801"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3377242"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6088093"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685801"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3383712"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081623"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1727440"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4425352"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7123263"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450102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4D5EC750-3D4A-4E07-BFEE-756E988B0EB5}" type="slidenum">
              <a:rPr lang="ar-LB"/>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427006" y="756537"/>
            <a:ext cx="8289986" cy="457201"/>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685800" y="2932982"/>
            <a:ext cx="3739552" cy="3390181"/>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4718648" y="2932982"/>
            <a:ext cx="3739553" cy="3390181"/>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685800" y="1647645"/>
            <a:ext cx="3745114"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4707981" y="1647645"/>
            <a:ext cx="3745114"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413240" y="2648311"/>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6446089" y="2648311"/>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38302271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00100" y="2103120"/>
            <a:ext cx="7511321"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15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427006" y="756537"/>
            <a:ext cx="8289986" cy="457201"/>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800099" y="1900069"/>
            <a:ext cx="7511321" cy="4443984"/>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802386" y="6469348"/>
            <a:ext cx="5311379" cy="173124"/>
          </a:xfrm>
          <a:prstGeom prst="rect">
            <a:avLst/>
          </a:prstGeom>
          <a:noFill/>
        </p:spPr>
        <p:txBody>
          <a:bodyPr>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239356549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1987" y="2409691"/>
            <a:ext cx="6572645"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fontAlgn="auto">
              <a:spcBef>
                <a:spcPts val="0"/>
              </a:spcBef>
              <a:spcAft>
                <a:spcPts val="0"/>
              </a:spcAft>
            </a:pPr>
            <a:endParaRPr lang="en-US">
              <a:solidFill>
                <a:srgbClr val="FFFFFF"/>
              </a:solidFill>
            </a:endParaRPr>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6574632" y="2409691"/>
            <a:ext cx="2569368" cy="3263900"/>
          </a:xfrm>
          <a:prstGeom prst="rect">
            <a:avLst/>
          </a:prstGeom>
          <a:solidFill>
            <a:schemeClr val="bg1">
              <a:lumMod val="95000"/>
            </a:schemeClr>
          </a:solidFill>
          <a:ln>
            <a:noFill/>
          </a:ln>
        </p:spPr>
        <p:txBody>
          <a:bodyPr vert="horz" lIns="68580" tIns="34290" rIns="68580" bIns="34290" rtlCol="0" anchor="t">
            <a:normAutofit/>
          </a:bodyPr>
          <a:lstStyle/>
          <a:p>
            <a:pPr algn="r" rtl="1"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2" name="Title 1"/>
          <p:cNvSpPr>
            <a:spLocks noGrp="1"/>
          </p:cNvSpPr>
          <p:nvPr>
            <p:ph type="ctrTitle" hasCustomPrompt="1"/>
          </p:nvPr>
        </p:nvSpPr>
        <p:spPr>
          <a:xfrm>
            <a:off x="396639" y="3034907"/>
            <a:ext cx="6018886" cy="1956585"/>
          </a:xfrm>
          <a:prstGeom prst="rect">
            <a:avLst/>
          </a:prstGeom>
        </p:spPr>
        <p:txBody>
          <a:bodyPr tIns="45720" bIns="45720" anchor="ctr">
            <a:normAutofit/>
          </a:bodyPr>
          <a:lstStyle>
            <a:lvl1pPr algn="r" rtl="1">
              <a:lnSpc>
                <a:spcPct val="83000"/>
              </a:lnSpc>
              <a:defRPr lang="en-US" sz="330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6595271" y="455205"/>
            <a:ext cx="2021586" cy="881888"/>
          </a:xfrm>
          <a:prstGeom prst="rect">
            <a:avLst/>
          </a:prstGeom>
        </p:spPr>
      </p:pic>
    </p:spTree>
    <p:extLst>
      <p:ext uri="{BB962C8B-B14F-4D97-AF65-F5344CB8AC3E}">
        <p14:creationId xmlns:p14="http://schemas.microsoft.com/office/powerpoint/2010/main" val="424548564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964356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9144000" cy="6858000"/>
          </a:xfrm>
          <a:prstGeom prst="rect">
            <a:avLst/>
          </a:prstGeom>
        </p:spPr>
      </p:pic>
      <p:sp>
        <p:nvSpPr>
          <p:cNvPr id="2" name="Title 1"/>
          <p:cNvSpPr>
            <a:spLocks noGrp="1"/>
          </p:cNvSpPr>
          <p:nvPr>
            <p:ph type="ctrTitle" hasCustomPrompt="1"/>
          </p:nvPr>
        </p:nvSpPr>
        <p:spPr>
          <a:xfrm>
            <a:off x="1221827" y="1297306"/>
            <a:ext cx="6700347" cy="2367383"/>
          </a:xfrm>
          <a:prstGeom prst="rect">
            <a:avLst/>
          </a:prstGeom>
        </p:spPr>
        <p:txBody>
          <a:bodyPr tIns="45720" bIns="45720" anchor="ctr">
            <a:normAutofit/>
          </a:bodyPr>
          <a:lstStyle>
            <a:lvl1pPr algn="ctr" rtl="1">
              <a:lnSpc>
                <a:spcPct val="83000"/>
              </a:lnSpc>
              <a:defRPr lang="en-US" sz="405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221826" y="3756511"/>
            <a:ext cx="6702635" cy="457201"/>
          </a:xfrm>
          <a:prstGeom prst="rect">
            <a:avLst/>
          </a:prstGeom>
        </p:spPr>
        <p:txBody>
          <a:bodyPr>
            <a:noAutofit/>
          </a:bodyPr>
          <a:lstStyle>
            <a:lvl1pPr marL="0" indent="0" algn="ct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01153941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2"/>
            <a:ext cx="9144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fontAlgn="auto">
              <a:spcBef>
                <a:spcPts val="0"/>
              </a:spcBef>
              <a:spcAft>
                <a:spcPts val="0"/>
              </a:spcAft>
            </a:pPr>
            <a:endParaRPr lang="en-US">
              <a:solidFill>
                <a:srgbClr val="FFFFFF"/>
              </a:solidFill>
            </a:endParaRPr>
          </a:p>
        </p:txBody>
      </p:sp>
      <p:sp>
        <p:nvSpPr>
          <p:cNvPr id="2" name="Title 1"/>
          <p:cNvSpPr>
            <a:spLocks noGrp="1"/>
          </p:cNvSpPr>
          <p:nvPr>
            <p:ph type="ctrTitle" hasCustomPrompt="1"/>
          </p:nvPr>
        </p:nvSpPr>
        <p:spPr>
          <a:xfrm>
            <a:off x="1150145" y="2218794"/>
            <a:ext cx="6700347" cy="2367383"/>
          </a:xfrm>
          <a:prstGeom prst="rect">
            <a:avLst/>
          </a:prstGeom>
        </p:spPr>
        <p:txBody>
          <a:bodyPr tIns="45720" bIns="45720" anchor="ctr">
            <a:normAutofit/>
          </a:bodyPr>
          <a:lstStyle>
            <a:lvl1pPr algn="ctr" rtl="1">
              <a:lnSpc>
                <a:spcPct val="83000"/>
              </a:lnSpc>
              <a:defRPr lang="en-US" sz="405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150144" y="4677999"/>
            <a:ext cx="6702635" cy="457201"/>
          </a:xfrm>
          <a:prstGeom prst="rect">
            <a:avLst/>
          </a:prstGeom>
        </p:spPr>
        <p:txBody>
          <a:bodyPr>
            <a:noAutofit/>
          </a:bodyPr>
          <a:lstStyle>
            <a:lvl1pPr marL="0" indent="0" algn="ct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1916311" y="6472813"/>
            <a:ext cx="5311379" cy="178960"/>
          </a:xfrm>
          <a:prstGeom prst="rect">
            <a:avLst/>
          </a:prstGeom>
          <a:noFill/>
        </p:spPr>
        <p:txBody>
          <a:bodyPr>
            <a:spAutoFit/>
          </a:bodyPr>
          <a:lstStyle/>
          <a:p>
            <a:pPr algn="ctr" rtl="1" fontAlgn="auto">
              <a:spcBef>
                <a:spcPts val="0"/>
              </a:spcBef>
              <a:spcAft>
                <a:spcPts val="0"/>
              </a:spcAft>
              <a:defRPr/>
            </a:pPr>
            <a:r>
              <a:rPr lang="x-none" sz="563" dirty="0">
                <a:solidFill>
                  <a:srgbClr val="595959"/>
                </a:solidFill>
                <a:latin typeface="Arial" pitchFamily="-110" charset="0"/>
                <a:ea typeface="ＭＳ Ｐゴシック" pitchFamily="-110" charset="-128"/>
              </a:rPr>
              <a:t> </a:t>
            </a:r>
            <a:r>
              <a:rPr lang="en-US" sz="563" dirty="0">
                <a:solidFill>
                  <a:srgbClr val="595959"/>
                </a:solidFill>
                <a:latin typeface="Arial" pitchFamily="-110" charset="0"/>
                <a:ea typeface="ＭＳ Ｐゴシック" pitchFamily="-110" charset="-128"/>
              </a:rPr>
              <a:t>©</a:t>
            </a:r>
            <a:r>
              <a:rPr lang="x-none" sz="563" dirty="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63" dirty="0">
              <a:solidFill>
                <a:srgbClr val="595959"/>
              </a:solidFill>
              <a:latin typeface="Arial" pitchFamily="-110" charset="0"/>
              <a:ea typeface="ＭＳ Ｐゴシック" pitchFamily="-110" charset="-128"/>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6295901" y="324610"/>
            <a:ext cx="2320956" cy="1012484"/>
          </a:xfrm>
          <a:prstGeom prst="rect">
            <a:avLst/>
          </a:prstGeom>
        </p:spPr>
      </p:pic>
    </p:spTree>
    <p:extLst>
      <p:ext uri="{BB962C8B-B14F-4D97-AF65-F5344CB8AC3E}">
        <p14:creationId xmlns:p14="http://schemas.microsoft.com/office/powerpoint/2010/main" val="261443805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1988" y="2409691"/>
            <a:ext cx="6593283"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8" name="Rectangle 7">
            <a:extLst>
              <a:ext uri="{FF2B5EF4-FFF2-40B4-BE49-F238E27FC236}">
                <a16:creationId xmlns:a16="http://schemas.microsoft.com/office/drawing/2014/main" id="{A40D9A51-250E-4249-A28F-8BCB6AF9B0EA}"/>
              </a:ext>
            </a:extLst>
          </p:cNvPr>
          <p:cNvSpPr/>
          <p:nvPr userDrawn="1"/>
        </p:nvSpPr>
        <p:spPr>
          <a:xfrm>
            <a:off x="6595271" y="2409691"/>
            <a:ext cx="2548729" cy="3263900"/>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2" name="Title 1"/>
          <p:cNvSpPr>
            <a:spLocks noGrp="1"/>
          </p:cNvSpPr>
          <p:nvPr>
            <p:ph type="ctrTitle" hasCustomPrompt="1"/>
          </p:nvPr>
        </p:nvSpPr>
        <p:spPr>
          <a:xfrm>
            <a:off x="394470" y="2792625"/>
            <a:ext cx="6018886" cy="1956585"/>
          </a:xfrm>
          <a:prstGeom prst="rect">
            <a:avLst/>
          </a:prstGeom>
        </p:spPr>
        <p:txBody>
          <a:bodyPr tIns="45720" bIns="45720" anchor="ctr">
            <a:normAutofit/>
          </a:bodyPr>
          <a:lstStyle>
            <a:lvl1pPr algn="r" rtl="1">
              <a:lnSpc>
                <a:spcPct val="83000"/>
              </a:lnSpc>
              <a:defRPr lang="en-US" sz="330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394470" y="4846406"/>
            <a:ext cx="6018886" cy="457201"/>
          </a:xfrm>
          <a:prstGeom prst="rect">
            <a:avLst/>
          </a:prstGeom>
        </p:spPr>
        <p:txBody>
          <a:bodyPr>
            <a:noAutofit/>
          </a:bodyPr>
          <a:lstStyle>
            <a:lvl1pPr marL="0" indent="0" algn="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283892" y="6488915"/>
            <a:ext cx="5311379" cy="173124"/>
          </a:xfrm>
          <a:prstGeom prst="rect">
            <a:avLst/>
          </a:prstGeom>
          <a:noFill/>
        </p:spPr>
        <p:txBody>
          <a:bodyPr>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6595271" y="455205"/>
            <a:ext cx="2021586" cy="881888"/>
          </a:xfrm>
          <a:prstGeom prst="rect">
            <a:avLst/>
          </a:prstGeom>
        </p:spPr>
      </p:pic>
    </p:spTree>
    <p:extLst>
      <p:ext uri="{BB962C8B-B14F-4D97-AF65-F5344CB8AC3E}">
        <p14:creationId xmlns:p14="http://schemas.microsoft.com/office/powerpoint/2010/main" val="113446289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6595272"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3" name="Subtitle 2"/>
          <p:cNvSpPr>
            <a:spLocks noGrp="1"/>
          </p:cNvSpPr>
          <p:nvPr>
            <p:ph type="subTitle" idx="1"/>
          </p:nvPr>
        </p:nvSpPr>
        <p:spPr>
          <a:xfrm>
            <a:off x="242761" y="1719748"/>
            <a:ext cx="6200955" cy="457201"/>
          </a:xfrm>
          <a:prstGeom prst="rect">
            <a:avLst/>
          </a:prstGeom>
        </p:spPr>
        <p:txBody>
          <a:bodyPr>
            <a:noAutofit/>
          </a:bodyPr>
          <a:lstStyle>
            <a:lvl1pPr marL="0" indent="0" algn="r" rtl="1">
              <a:spcBef>
                <a:spcPts val="0"/>
              </a:spcBef>
              <a:buNone/>
              <a:defRPr sz="27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6595272" y="2409691"/>
            <a:ext cx="2548729" cy="3256498"/>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392482" y="2644989"/>
            <a:ext cx="6018885" cy="3021201"/>
          </a:xfrm>
          <a:prstGeom prst="rect">
            <a:avLst/>
          </a:prstGeom>
        </p:spPr>
        <p:txBody>
          <a:bodyPr/>
          <a:lstStyle>
            <a:lvl1pPr marL="0" indent="0" algn="r" rtl="1">
              <a:buClr>
                <a:schemeClr val="bg1"/>
              </a:buClr>
              <a:buFontTx/>
              <a:buNone/>
              <a:defRPr sz="2100" b="0">
                <a:solidFill>
                  <a:schemeClr val="bg1"/>
                </a:solidFill>
                <a:latin typeface="Arial" panose="020B0604020202020204" pitchFamily="34" charset="0"/>
                <a:cs typeface="Arial" panose="020B0604020202020204" pitchFamily="34" charset="0"/>
              </a:defRPr>
            </a:lvl1pPr>
            <a:lvl2pPr marL="404813" indent="-198835" algn="r" rtl="1">
              <a:buClr>
                <a:schemeClr val="bg1"/>
              </a:buClr>
              <a:buSzPct val="120000"/>
              <a:buFont typeface="Wingdings" pitchFamily="2" charset="2"/>
              <a:buChar char="§"/>
              <a:tabLst/>
              <a:defRPr sz="2100">
                <a:solidFill>
                  <a:schemeClr val="bg1"/>
                </a:solidFill>
                <a:latin typeface="Arial" panose="020B0604020202020204" pitchFamily="34" charset="0"/>
                <a:cs typeface="Arial" panose="020B0604020202020204" pitchFamily="34" charset="0"/>
              </a:defRPr>
            </a:lvl2pPr>
            <a:lvl3pPr marL="548640" indent="-137160" algn="r" rtl="1">
              <a:buClr>
                <a:schemeClr val="bg1"/>
              </a:buClr>
              <a:buFont typeface="Wingdings" pitchFamily="2" charset="2"/>
              <a:buChar char="§"/>
              <a:defRPr sz="1800">
                <a:solidFill>
                  <a:schemeClr val="bg1"/>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6595271" y="455205"/>
            <a:ext cx="2021586"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283892" y="6488915"/>
            <a:ext cx="5311379" cy="173124"/>
          </a:xfrm>
          <a:prstGeom prst="rect">
            <a:avLst/>
          </a:prstGeom>
          <a:noFill/>
        </p:spPr>
        <p:txBody>
          <a:bodyPr>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376435175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9144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3" name="Subtitle 2"/>
          <p:cNvSpPr>
            <a:spLocks noGrp="1"/>
          </p:cNvSpPr>
          <p:nvPr>
            <p:ph type="subTitle" idx="1"/>
          </p:nvPr>
        </p:nvSpPr>
        <p:spPr>
          <a:xfrm>
            <a:off x="427008" y="557784"/>
            <a:ext cx="8289985" cy="457201"/>
          </a:xfrm>
          <a:prstGeom prst="rect">
            <a:avLst/>
          </a:prstGeom>
        </p:spPr>
        <p:txBody>
          <a:bodyPr>
            <a:noAutofit/>
          </a:bodyPr>
          <a:lstStyle>
            <a:lvl1pPr marL="0" indent="0" algn="ctr" rtl="1">
              <a:spcBef>
                <a:spcPts val="0"/>
              </a:spcBef>
              <a:buNone/>
              <a:defRPr sz="2700" b="0" i="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9144000" cy="4443984"/>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802387" y="2176949"/>
            <a:ext cx="7731836" cy="3489241"/>
          </a:xfrm>
          <a:prstGeom prst="rect">
            <a:avLst/>
          </a:prstGeom>
        </p:spPr>
        <p:txBody>
          <a:bodyPr/>
          <a:lstStyle>
            <a:lvl1pPr marL="0" indent="0" algn="r" rtl="1">
              <a:buClr>
                <a:schemeClr val="bg1"/>
              </a:buClr>
              <a:buFontTx/>
              <a:buNone/>
              <a:defRPr sz="21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21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8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262459135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00100" y="2103120"/>
            <a:ext cx="3605842"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4738059" y="2103120"/>
            <a:ext cx="3605842"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427008" y="756537"/>
            <a:ext cx="8289986" cy="457201"/>
          </a:xfrm>
          <a:prstGeom prst="rect">
            <a:avLst/>
          </a:prstGeom>
        </p:spPr>
        <p:txBody>
          <a:bodyPr anchor="ct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50043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5EA8AF3C-2BBE-4A23-A80B-0728FB15B230}" type="slidenum">
              <a:rPr lang="ar-LB"/>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427008" y="2520177"/>
            <a:ext cx="4505144" cy="3794360"/>
          </a:xfrm>
          <a:prstGeom prst="rect">
            <a:avLst/>
          </a:prstGeom>
        </p:spPr>
        <p:txBody>
          <a:bodyPr/>
          <a:lstStyle>
            <a:lvl1pPr marL="0" indent="0" algn="r" rtl="1">
              <a:buClr>
                <a:schemeClr val="bg1"/>
              </a:buClr>
              <a:buFontTx/>
              <a:buNone/>
              <a:defRPr sz="18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15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5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427008" y="1667820"/>
            <a:ext cx="4505144" cy="523220"/>
          </a:xfrm>
          <a:prstGeom prst="rect">
            <a:avLst/>
          </a:prstGeom>
          <a:solidFill>
            <a:srgbClr val="0298CA"/>
          </a:solidFill>
        </p:spPr>
        <p:txBody>
          <a:bodyPr>
            <a:noAutofit/>
          </a:bodyPr>
          <a:lstStyle>
            <a:lvl1pPr marL="0" indent="0" algn="r" rtl="1">
              <a:spcBef>
                <a:spcPts val="0"/>
              </a:spcBef>
              <a:buNone/>
              <a:defRPr sz="2100" b="0" i="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427007" y="755180"/>
            <a:ext cx="8289986" cy="457201"/>
          </a:xfrm>
          <a:prstGeom prst="rect">
            <a:avLst/>
          </a:prstGeom>
        </p:spPr>
        <p:txBody>
          <a:bodyPr/>
          <a:lstStyle>
            <a:lvl1pPr algn="ctr" rtl="1">
              <a:defRPr sz="24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5179055" y="1667820"/>
            <a:ext cx="3555668" cy="4646716"/>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427007" y="6488915"/>
            <a:ext cx="4505144" cy="173124"/>
          </a:xfrm>
          <a:prstGeom prst="rect">
            <a:avLst/>
          </a:prstGeom>
          <a:noFill/>
        </p:spPr>
        <p:txBody>
          <a:bodyPr wrap="square">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279447446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5454052" cy="4696408"/>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802387" y="2176949"/>
            <a:ext cx="4444631" cy="3489241"/>
          </a:xfrm>
          <a:prstGeom prst="rect">
            <a:avLst/>
          </a:prstGeom>
        </p:spPr>
        <p:txBody>
          <a:bodyPr/>
          <a:lstStyle>
            <a:lvl1pPr marL="0" indent="0" algn="r" rtl="1">
              <a:buClr>
                <a:schemeClr val="bg1"/>
              </a:buClr>
              <a:buFontTx/>
              <a:buNone/>
              <a:defRPr sz="18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15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5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427006" y="746600"/>
            <a:ext cx="8289986" cy="525152"/>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5454052" y="1647645"/>
            <a:ext cx="3689949" cy="4675517"/>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802387" y="6488915"/>
            <a:ext cx="4444631" cy="173124"/>
          </a:xfrm>
          <a:prstGeom prst="rect">
            <a:avLst/>
          </a:prstGeom>
          <a:noFill/>
        </p:spPr>
        <p:txBody>
          <a:bodyPr wrap="square">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326901725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427006" y="756537"/>
            <a:ext cx="8289986" cy="494195"/>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685801"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3377242"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6088093"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685801"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3383712"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081623"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1727440"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4425352"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7123263"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425031751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427006" y="756537"/>
            <a:ext cx="8289986" cy="457201"/>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685800" y="2932982"/>
            <a:ext cx="3739552" cy="3390181"/>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4718648" y="2932982"/>
            <a:ext cx="3739553" cy="3390181"/>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685800" y="1647645"/>
            <a:ext cx="3745114"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4707981" y="1647645"/>
            <a:ext cx="3745114"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413240" y="2648311"/>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6446089" y="2648311"/>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77931052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00100" y="2103120"/>
            <a:ext cx="7511321"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15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427006" y="756537"/>
            <a:ext cx="8289986" cy="457201"/>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800099" y="1900069"/>
            <a:ext cx="7511321" cy="4443984"/>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802386" y="6469348"/>
            <a:ext cx="5311379" cy="173124"/>
          </a:xfrm>
          <a:prstGeom prst="rect">
            <a:avLst/>
          </a:prstGeom>
          <a:noFill/>
        </p:spPr>
        <p:txBody>
          <a:bodyPr>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87652734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1987" y="2409691"/>
            <a:ext cx="6572645"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fontAlgn="auto">
              <a:spcBef>
                <a:spcPts val="0"/>
              </a:spcBef>
              <a:spcAft>
                <a:spcPts val="0"/>
              </a:spcAft>
            </a:pPr>
            <a:endParaRPr lang="en-US">
              <a:solidFill>
                <a:srgbClr val="FFFFFF"/>
              </a:solidFill>
            </a:endParaRPr>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6574632" y="2409691"/>
            <a:ext cx="2569368" cy="3263900"/>
          </a:xfrm>
          <a:prstGeom prst="rect">
            <a:avLst/>
          </a:prstGeom>
          <a:solidFill>
            <a:schemeClr val="bg1">
              <a:lumMod val="95000"/>
            </a:schemeClr>
          </a:solidFill>
          <a:ln>
            <a:noFill/>
          </a:ln>
        </p:spPr>
        <p:txBody>
          <a:bodyPr vert="horz" lIns="68580" tIns="34290" rIns="68580" bIns="34290" rtlCol="0" anchor="t">
            <a:normAutofit/>
          </a:bodyPr>
          <a:lstStyle/>
          <a:p>
            <a:pPr algn="r" rtl="1"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2" name="Title 1"/>
          <p:cNvSpPr>
            <a:spLocks noGrp="1"/>
          </p:cNvSpPr>
          <p:nvPr>
            <p:ph type="ctrTitle" hasCustomPrompt="1"/>
          </p:nvPr>
        </p:nvSpPr>
        <p:spPr>
          <a:xfrm>
            <a:off x="396639" y="3034907"/>
            <a:ext cx="6018886" cy="1956585"/>
          </a:xfrm>
          <a:prstGeom prst="rect">
            <a:avLst/>
          </a:prstGeom>
        </p:spPr>
        <p:txBody>
          <a:bodyPr tIns="45720" bIns="45720" anchor="ctr">
            <a:normAutofit/>
          </a:bodyPr>
          <a:lstStyle>
            <a:lvl1pPr algn="r" rtl="1">
              <a:lnSpc>
                <a:spcPct val="83000"/>
              </a:lnSpc>
              <a:defRPr lang="en-US" sz="330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6595271" y="455205"/>
            <a:ext cx="2021586" cy="881888"/>
          </a:xfrm>
          <a:prstGeom prst="rect">
            <a:avLst/>
          </a:prstGeom>
        </p:spPr>
      </p:pic>
    </p:spTree>
    <p:extLst>
      <p:ext uri="{BB962C8B-B14F-4D97-AF65-F5344CB8AC3E}">
        <p14:creationId xmlns:p14="http://schemas.microsoft.com/office/powerpoint/2010/main" val="168157800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014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14E5C299-F317-4382-A873-FD2F9CB294F9}" type="slidenum">
              <a:rPr lang="ar-LB"/>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2042DA7-4153-4080-B030-D01E54978A72}" type="slidenum">
              <a:rPr lang="ar-LB"/>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D9A694C-B522-4443-A9E6-15E0D4C57784}" type="slidenum">
              <a:rPr lang="ar-LB"/>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5" Type="http://schemas.openxmlformats.org/officeDocument/2006/relationships/theme" Target="../theme/theme3.xml"/><Relationship Id="rId4"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1.xml"/><Relationship Id="rId13" Type="http://schemas.openxmlformats.org/officeDocument/2006/relationships/slideLayout" Target="../slideLayouts/slideLayout66.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slideLayout" Target="../slideLayouts/slideLayout65.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 Id="rId1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172" name="Rectangle 4"/>
          <p:cNvSpPr>
            <a:spLocks noGrp="1" noChangeArrowheads="1"/>
          </p:cNvSpPr>
          <p:nvPr>
            <p:ph type="dt" sz="half" idx="2"/>
          </p:nvPr>
        </p:nvSpPr>
        <p:spPr bwMode="auto">
          <a:xfrm>
            <a:off x="457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0"/>
                <a:cs typeface="Arial" charset="0"/>
              </a:defRPr>
            </a:lvl1pPr>
          </a:lstStyle>
          <a:p>
            <a:pPr>
              <a:defRPr/>
            </a:pPr>
            <a:endParaRPr lang="en-US"/>
          </a:p>
        </p:txBody>
      </p:sp>
      <p:sp>
        <p:nvSpPr>
          <p:cNvPr id="717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0"/>
                <a:cs typeface="Arial" charset="0"/>
              </a:defRPr>
            </a:lvl1pPr>
          </a:lstStyle>
          <a:p>
            <a:pPr>
              <a:defRPr/>
            </a:pPr>
            <a:endParaRPr lang="en-US"/>
          </a:p>
        </p:txBody>
      </p:sp>
      <p:sp>
        <p:nvSpPr>
          <p:cNvPr id="717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r">
              <a:defRPr sz="1400"/>
            </a:lvl1pPr>
          </a:lstStyle>
          <a:p>
            <a:fld id="{D9C0B3ED-7258-4A91-8124-77AA1CE462BD}" type="slidenum">
              <a:rPr lang="ar-LB"/>
              <a:pPr/>
              <a:t>‹#›</a:t>
            </a:fld>
            <a:endParaRPr lang="en-US"/>
          </a:p>
        </p:txBody>
      </p:sp>
      <p:pic>
        <p:nvPicPr>
          <p:cNvPr id="2055" name="Picture 10" descr="Header English Power Point August 2008"/>
          <p:cNvPicPr>
            <a:picLocks noChangeAspect="1" noChangeArrowheads="1"/>
          </p:cNvPicPr>
          <p:nvPr userDrawn="1"/>
        </p:nvPicPr>
        <p:blipFill>
          <a:blip r:embed="rId13"/>
          <a:srcRect/>
          <a:stretch>
            <a:fillRect/>
          </a:stretch>
        </p:blipFill>
        <p:spPr bwMode="auto">
          <a:xfrm>
            <a:off x="0" y="0"/>
            <a:ext cx="9177338" cy="68849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Arial"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Arial"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Arial"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Arial" charset="0"/>
        </a:defRPr>
      </a:lvl5pPr>
      <a:lvl6pPr marL="457200" algn="ctr" rtl="0" fontAlgn="base">
        <a:spcBef>
          <a:spcPct val="0"/>
        </a:spcBef>
        <a:spcAft>
          <a:spcPct val="0"/>
        </a:spcAft>
        <a:defRPr sz="4400">
          <a:solidFill>
            <a:schemeClr val="tx2"/>
          </a:solidFill>
          <a:latin typeface="Arial" charset="0"/>
          <a:ea typeface="ＭＳ Ｐゴシック" charset="0"/>
          <a:cs typeface="Arial" charset="0"/>
        </a:defRPr>
      </a:lvl6pPr>
      <a:lvl7pPr marL="914400" algn="ctr" rtl="0" fontAlgn="base">
        <a:spcBef>
          <a:spcPct val="0"/>
        </a:spcBef>
        <a:spcAft>
          <a:spcPct val="0"/>
        </a:spcAft>
        <a:defRPr sz="4400">
          <a:solidFill>
            <a:schemeClr val="tx2"/>
          </a:solidFill>
          <a:latin typeface="Arial" charset="0"/>
          <a:ea typeface="ＭＳ Ｐゴシック" charset="0"/>
          <a:cs typeface="Arial" charset="0"/>
        </a:defRPr>
      </a:lvl7pPr>
      <a:lvl8pPr marL="1371600" algn="ctr" rtl="0" fontAlgn="base">
        <a:spcBef>
          <a:spcPct val="0"/>
        </a:spcBef>
        <a:spcAft>
          <a:spcPct val="0"/>
        </a:spcAft>
        <a:defRPr sz="4400">
          <a:solidFill>
            <a:schemeClr val="tx2"/>
          </a:solidFill>
          <a:latin typeface="Arial" charset="0"/>
          <a:ea typeface="ＭＳ Ｐゴシック" charset="0"/>
          <a:cs typeface="Arial" charset="0"/>
        </a:defRPr>
      </a:lvl8pPr>
      <a:lvl9pPr marL="1828800" algn="ctr" rtl="0" fontAlgn="base">
        <a:spcBef>
          <a:spcPct val="0"/>
        </a:spcBef>
        <a:spcAft>
          <a:spcPct val="0"/>
        </a:spcAft>
        <a:defRPr sz="4400">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0"/>
                <a:cs typeface="Arial" charset="0"/>
              </a:defRPr>
            </a:lvl1pPr>
          </a:lstStyle>
          <a:p>
            <a:pPr>
              <a:defRPr/>
            </a:pPr>
            <a:endParaRPr lang="en-US"/>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0"/>
                <a:cs typeface="Arial" charset="0"/>
              </a:defRPr>
            </a:lvl1pPr>
          </a:lstStyle>
          <a:p>
            <a:pPr>
              <a:defRPr/>
            </a:pPr>
            <a:endParaRPr lang="en-US"/>
          </a:p>
        </p:txBody>
      </p:sp>
      <p:sp>
        <p:nvSpPr>
          <p:cNvPr id="1331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r">
              <a:defRPr sz="1400"/>
            </a:lvl1pPr>
          </a:lstStyle>
          <a:p>
            <a:fld id="{64E580C4-B208-4AD8-A909-39E640EB523F}" type="slidenum">
              <a:rPr lang="ar-LB"/>
              <a:pPr/>
              <a:t>‹#›</a:t>
            </a:fld>
            <a:endParaRPr lang="en-US"/>
          </a:p>
        </p:txBody>
      </p:sp>
      <p:pic>
        <p:nvPicPr>
          <p:cNvPr id="3079" name="Picture 10" descr="Header 2 English Power Point"/>
          <p:cNvPicPr>
            <a:picLocks noChangeAspect="1" noChangeArrowheads="1"/>
          </p:cNvPicPr>
          <p:nvPr userDrawn="1"/>
        </p:nvPicPr>
        <p:blipFill>
          <a:blip r:embed="rId14"/>
          <a:srcRect/>
          <a:stretch>
            <a:fillRect/>
          </a:stretch>
        </p:blipFill>
        <p:spPr bwMode="auto">
          <a:xfrm>
            <a:off x="0" y="0"/>
            <a:ext cx="9144000" cy="6854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74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Arial"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Arial"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Arial"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Arial" charset="0"/>
        </a:defRPr>
      </a:lvl5pPr>
      <a:lvl6pPr marL="457200" algn="ctr" rtl="0" fontAlgn="base">
        <a:spcBef>
          <a:spcPct val="0"/>
        </a:spcBef>
        <a:spcAft>
          <a:spcPct val="0"/>
        </a:spcAft>
        <a:defRPr sz="4400">
          <a:solidFill>
            <a:schemeClr val="tx2"/>
          </a:solidFill>
          <a:latin typeface="Arial" charset="0"/>
          <a:ea typeface="ＭＳ Ｐゴシック" charset="0"/>
          <a:cs typeface="Arial" charset="0"/>
        </a:defRPr>
      </a:lvl6pPr>
      <a:lvl7pPr marL="914400" algn="ctr" rtl="0" fontAlgn="base">
        <a:spcBef>
          <a:spcPct val="0"/>
        </a:spcBef>
        <a:spcAft>
          <a:spcPct val="0"/>
        </a:spcAft>
        <a:defRPr sz="4400">
          <a:solidFill>
            <a:schemeClr val="tx2"/>
          </a:solidFill>
          <a:latin typeface="Arial" charset="0"/>
          <a:ea typeface="ＭＳ Ｐゴシック" charset="0"/>
          <a:cs typeface="Arial" charset="0"/>
        </a:defRPr>
      </a:lvl7pPr>
      <a:lvl8pPr marL="1371600" algn="ctr" rtl="0" fontAlgn="base">
        <a:spcBef>
          <a:spcPct val="0"/>
        </a:spcBef>
        <a:spcAft>
          <a:spcPct val="0"/>
        </a:spcAft>
        <a:defRPr sz="4400">
          <a:solidFill>
            <a:schemeClr val="tx2"/>
          </a:solidFill>
          <a:latin typeface="Arial" charset="0"/>
          <a:ea typeface="ＭＳ Ｐゴシック" charset="0"/>
          <a:cs typeface="Arial" charset="0"/>
        </a:defRPr>
      </a:lvl8pPr>
      <a:lvl9pPr marL="1828800" algn="ctr" rtl="0" fontAlgn="base">
        <a:spcBef>
          <a:spcPct val="0"/>
        </a:spcBef>
        <a:spcAft>
          <a:spcPct val="0"/>
        </a:spcAft>
        <a:defRPr sz="4400">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5564814-4BE6-435D-8291-36549CD38E3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FA0BF3F-D1C6-4E09-B976-3E400454E33B}" type="datetimeFigureOut">
              <a:rPr lang="en-GB" smtClean="0"/>
              <a:t>24/07/2024</a:t>
            </a:fld>
            <a:endParaRPr lang="en-GB"/>
          </a:p>
        </p:txBody>
      </p:sp>
      <p:sp>
        <p:nvSpPr>
          <p:cNvPr id="5" name="Footer Placeholder 4">
            <a:extLst>
              <a:ext uri="{FF2B5EF4-FFF2-40B4-BE49-F238E27FC236}">
                <a16:creationId xmlns:a16="http://schemas.microsoft.com/office/drawing/2014/main" id="{3DF2D0C2-9E54-409F-8E37-9CB42385577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F3E0C9E-B360-479A-B1B9-AAC6D2F16A3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3244DBA-CAA9-45DD-A957-AF6535054611}" type="slidenum">
              <a:rPr lang="en-GB" smtClean="0"/>
              <a:t>‹#›</a:t>
            </a:fld>
            <a:endParaRPr lang="en-GB"/>
          </a:p>
        </p:txBody>
      </p:sp>
    </p:spTree>
    <p:extLst>
      <p:ext uri="{BB962C8B-B14F-4D97-AF65-F5344CB8AC3E}">
        <p14:creationId xmlns:p14="http://schemas.microsoft.com/office/powerpoint/2010/main" val="299490266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71273"/>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Lst>
  <p:hf sldNum="0" hdr="0" ftr="0" dt="0"/>
  <p:txStyles>
    <p:titleStyle>
      <a:lvl1pPr algn="l" defTabSz="685800" rtl="0" eaLnBrk="1" latinLnBrk="0" hangingPunct="1">
        <a:lnSpc>
          <a:spcPct val="90000"/>
        </a:lnSpc>
        <a:spcBef>
          <a:spcPct val="0"/>
        </a:spcBef>
        <a:buNone/>
        <a:defRPr lang="en-US" sz="3000" b="1" i="0" kern="1200" cap="none" spc="0" baseline="0" dirty="0">
          <a:solidFill>
            <a:schemeClr val="tx1">
              <a:lumMod val="85000"/>
              <a:lumOff val="15000"/>
            </a:schemeClr>
          </a:solidFill>
          <a:effectLst/>
          <a:latin typeface="+mj-lt"/>
          <a:ea typeface="+mn-ea"/>
          <a:cs typeface="+mn-cs"/>
        </a:defRPr>
      </a:lvl1pPr>
    </p:titleStyle>
    <p:bodyStyle>
      <a:lvl1pPr marL="137160" indent="-137160" algn="l" defTabSz="685800" rtl="0" eaLnBrk="1" latinLnBrk="0" hangingPunct="1">
        <a:lnSpc>
          <a:spcPct val="110000"/>
        </a:lnSpc>
        <a:spcBef>
          <a:spcPts val="675"/>
        </a:spcBef>
        <a:spcAft>
          <a:spcPts val="0"/>
        </a:spcAft>
        <a:buClr>
          <a:schemeClr val="tx1">
            <a:lumMod val="85000"/>
            <a:lumOff val="15000"/>
          </a:schemeClr>
        </a:buClr>
        <a:buFont typeface="Garamond" pitchFamily="18" charset="0"/>
        <a:buChar char="◦"/>
        <a:defRPr sz="1125" kern="1200">
          <a:solidFill>
            <a:schemeClr val="tx1"/>
          </a:solidFill>
          <a:latin typeface="+mn-lt"/>
          <a:ea typeface="+mn-ea"/>
          <a:cs typeface="+mn-cs"/>
        </a:defRPr>
      </a:lvl1pPr>
      <a:lvl2pPr marL="34290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975" kern="1200">
          <a:solidFill>
            <a:schemeClr val="tx1"/>
          </a:solidFill>
          <a:latin typeface="+mn-lt"/>
          <a:ea typeface="+mn-ea"/>
          <a:cs typeface="+mn-cs"/>
        </a:defRPr>
      </a:lvl2pPr>
      <a:lvl3pPr marL="54864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3pPr>
      <a:lvl4pPr marL="75438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4pPr>
      <a:lvl5pPr marL="96012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5pPr>
      <a:lvl6pPr marL="120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6pPr>
      <a:lvl7pPr marL="142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7pPr>
      <a:lvl8pPr marL="165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8pPr>
      <a:lvl9pPr marL="187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003034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Lst>
  <p:hf sldNum="0" hdr="0" ftr="0" dt="0"/>
  <p:txStyles>
    <p:titleStyle>
      <a:lvl1pPr algn="l" defTabSz="685800" rtl="0" eaLnBrk="1" latinLnBrk="0" hangingPunct="1">
        <a:lnSpc>
          <a:spcPct val="90000"/>
        </a:lnSpc>
        <a:spcBef>
          <a:spcPct val="0"/>
        </a:spcBef>
        <a:buNone/>
        <a:defRPr lang="en-US" sz="3000" b="1" i="0" kern="1200" cap="none" spc="0" baseline="0" dirty="0">
          <a:solidFill>
            <a:schemeClr val="tx1">
              <a:lumMod val="85000"/>
              <a:lumOff val="15000"/>
            </a:schemeClr>
          </a:solidFill>
          <a:effectLst/>
          <a:latin typeface="+mj-lt"/>
          <a:ea typeface="+mn-ea"/>
          <a:cs typeface="+mn-cs"/>
        </a:defRPr>
      </a:lvl1pPr>
    </p:titleStyle>
    <p:bodyStyle>
      <a:lvl1pPr marL="137160" indent="-137160" algn="l" defTabSz="685800" rtl="0" eaLnBrk="1" latinLnBrk="0" hangingPunct="1">
        <a:lnSpc>
          <a:spcPct val="110000"/>
        </a:lnSpc>
        <a:spcBef>
          <a:spcPts val="675"/>
        </a:spcBef>
        <a:spcAft>
          <a:spcPts val="0"/>
        </a:spcAft>
        <a:buClr>
          <a:schemeClr val="tx1">
            <a:lumMod val="85000"/>
            <a:lumOff val="15000"/>
          </a:schemeClr>
        </a:buClr>
        <a:buFont typeface="Garamond" pitchFamily="18" charset="0"/>
        <a:buChar char="◦"/>
        <a:defRPr sz="1125" kern="1200">
          <a:solidFill>
            <a:schemeClr val="tx1"/>
          </a:solidFill>
          <a:latin typeface="+mn-lt"/>
          <a:ea typeface="+mn-ea"/>
          <a:cs typeface="+mn-cs"/>
        </a:defRPr>
      </a:lvl1pPr>
      <a:lvl2pPr marL="34290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975" kern="1200">
          <a:solidFill>
            <a:schemeClr val="tx1"/>
          </a:solidFill>
          <a:latin typeface="+mn-lt"/>
          <a:ea typeface="+mn-ea"/>
          <a:cs typeface="+mn-cs"/>
        </a:defRPr>
      </a:lvl2pPr>
      <a:lvl3pPr marL="54864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3pPr>
      <a:lvl4pPr marL="75438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4pPr>
      <a:lvl5pPr marL="96012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5pPr>
      <a:lvl6pPr marL="120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6pPr>
      <a:lvl7pPr marL="142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7pPr>
      <a:lvl8pPr marL="165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8pPr>
      <a:lvl9pPr marL="187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3972379"/>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Lst>
  <p:hf sldNum="0" hdr="0" ftr="0" dt="0"/>
  <p:txStyles>
    <p:titleStyle>
      <a:lvl1pPr algn="l" defTabSz="685800" rtl="0" eaLnBrk="1" latinLnBrk="0" hangingPunct="1">
        <a:lnSpc>
          <a:spcPct val="90000"/>
        </a:lnSpc>
        <a:spcBef>
          <a:spcPct val="0"/>
        </a:spcBef>
        <a:buNone/>
        <a:defRPr lang="en-US" sz="3000" b="1" i="0" kern="1200" cap="none" spc="0" baseline="0" dirty="0">
          <a:solidFill>
            <a:schemeClr val="tx1">
              <a:lumMod val="85000"/>
              <a:lumOff val="15000"/>
            </a:schemeClr>
          </a:solidFill>
          <a:effectLst/>
          <a:latin typeface="+mj-lt"/>
          <a:ea typeface="+mn-ea"/>
          <a:cs typeface="+mn-cs"/>
        </a:defRPr>
      </a:lvl1pPr>
    </p:titleStyle>
    <p:bodyStyle>
      <a:lvl1pPr marL="137160" indent="-137160" algn="l" defTabSz="685800" rtl="0" eaLnBrk="1" latinLnBrk="0" hangingPunct="1">
        <a:lnSpc>
          <a:spcPct val="110000"/>
        </a:lnSpc>
        <a:spcBef>
          <a:spcPts val="675"/>
        </a:spcBef>
        <a:spcAft>
          <a:spcPts val="0"/>
        </a:spcAft>
        <a:buClr>
          <a:schemeClr val="tx1">
            <a:lumMod val="85000"/>
            <a:lumOff val="15000"/>
          </a:schemeClr>
        </a:buClr>
        <a:buFont typeface="Garamond" pitchFamily="18" charset="0"/>
        <a:buChar char="◦"/>
        <a:defRPr sz="1125" kern="1200">
          <a:solidFill>
            <a:schemeClr val="tx1"/>
          </a:solidFill>
          <a:latin typeface="+mn-lt"/>
          <a:ea typeface="+mn-ea"/>
          <a:cs typeface="+mn-cs"/>
        </a:defRPr>
      </a:lvl1pPr>
      <a:lvl2pPr marL="34290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975" kern="1200">
          <a:solidFill>
            <a:schemeClr val="tx1"/>
          </a:solidFill>
          <a:latin typeface="+mn-lt"/>
          <a:ea typeface="+mn-ea"/>
          <a:cs typeface="+mn-cs"/>
        </a:defRPr>
      </a:lvl2pPr>
      <a:lvl3pPr marL="54864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3pPr>
      <a:lvl4pPr marL="75438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4pPr>
      <a:lvl5pPr marL="96012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5pPr>
      <a:lvl6pPr marL="120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6pPr>
      <a:lvl7pPr marL="142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7pPr>
      <a:lvl8pPr marL="165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8pPr>
      <a:lvl9pPr marL="187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a:xfrm>
            <a:off x="318053" y="1295400"/>
            <a:ext cx="8656982" cy="1480103"/>
          </a:xfrm>
        </p:spPr>
        <p:txBody>
          <a:bodyPr>
            <a:normAutofit fontScale="90000"/>
          </a:bodyPr>
          <a:lstStyle/>
          <a:p>
            <a:br>
              <a:rPr lang="en-US" b="1" dirty="0">
                <a:latin typeface="Sakkal Majalla" pitchFamily="2" charset="-78"/>
                <a:cs typeface="Sakkal Majalla" pitchFamily="2" charset="-78"/>
              </a:rPr>
            </a:br>
            <a:r>
              <a:rPr lang="ar-LB" b="1" dirty="0"/>
              <a:t>الاجتماع السادس للجنة الفنية الاستشارية للإحصاءات الديمغرافية والاجتماعية للبلدان العربية</a:t>
            </a:r>
            <a:endParaRPr lang="en-US" sz="3000" dirty="0"/>
          </a:p>
        </p:txBody>
      </p:sp>
      <p:sp>
        <p:nvSpPr>
          <p:cNvPr id="5" name="Subtitle 4">
            <a:extLst>
              <a:ext uri="{FF2B5EF4-FFF2-40B4-BE49-F238E27FC236}">
                <a16:creationId xmlns:a16="http://schemas.microsoft.com/office/drawing/2014/main" id="{53088D8F-8C3D-4DD9-AE47-6985502E7CCC}"/>
              </a:ext>
            </a:extLst>
          </p:cNvPr>
          <p:cNvSpPr>
            <a:spLocks noGrp="1"/>
          </p:cNvSpPr>
          <p:nvPr>
            <p:ph type="subTitle" idx="1"/>
          </p:nvPr>
        </p:nvSpPr>
        <p:spPr>
          <a:xfrm>
            <a:off x="318053" y="2845077"/>
            <a:ext cx="8507895" cy="1041123"/>
          </a:xfrm>
        </p:spPr>
        <p:txBody>
          <a:bodyPr/>
          <a:lstStyle/>
          <a:p>
            <a:br>
              <a:rPr lang="ar-LB" sz="2100" b="1" dirty="0">
                <a:latin typeface="Sakkal Majalla" pitchFamily="2" charset="-78"/>
                <a:cs typeface="Sakkal Majalla" pitchFamily="2" charset="-78"/>
              </a:rPr>
            </a:br>
            <a:r>
              <a:rPr lang="ar-LB" sz="1800" b="1" dirty="0">
                <a:latin typeface="Sakkal Majalla" pitchFamily="2" charset="-78"/>
                <a:cs typeface="Sakkal Majalla" pitchFamily="2" charset="-78"/>
              </a:rPr>
              <a:t>3-4 اذار تموز/يوليو 2024</a:t>
            </a:r>
            <a:endParaRPr lang="en-US" sz="1800" dirty="0"/>
          </a:p>
        </p:txBody>
      </p:sp>
    </p:spTree>
    <p:extLst>
      <p:ext uri="{BB962C8B-B14F-4D97-AF65-F5344CB8AC3E}">
        <p14:creationId xmlns:p14="http://schemas.microsoft.com/office/powerpoint/2010/main" val="2456356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p:txBody>
          <a:bodyPr/>
          <a:lstStyle/>
          <a:p>
            <a:r>
              <a:rPr lang="ar-LB" sz="4500" dirty="0"/>
              <a:t>مقدمة</a:t>
            </a:r>
            <a:endParaRPr lang="en-US" sz="4500" dirty="0"/>
          </a:p>
        </p:txBody>
      </p:sp>
      <p:sp>
        <p:nvSpPr>
          <p:cNvPr id="5" name="Content Placeholder 4">
            <a:extLst>
              <a:ext uri="{FF2B5EF4-FFF2-40B4-BE49-F238E27FC236}">
                <a16:creationId xmlns:a16="http://schemas.microsoft.com/office/drawing/2014/main" id="{0B75AFB3-297F-421F-920F-528FB1B43E49}"/>
              </a:ext>
            </a:extLst>
          </p:cNvPr>
          <p:cNvSpPr>
            <a:spLocks noGrp="1"/>
          </p:cNvSpPr>
          <p:nvPr>
            <p:ph sz="half" idx="2"/>
          </p:nvPr>
        </p:nvSpPr>
        <p:spPr>
          <a:xfrm>
            <a:off x="533400" y="2057400"/>
            <a:ext cx="8077200" cy="3581400"/>
          </a:xfrm>
        </p:spPr>
        <p:txBody>
          <a:bodyPr/>
          <a:lstStyle/>
          <a:p>
            <a:pPr algn="just"/>
            <a:r>
              <a:rPr lang="ar-LB" altLang="en-US" sz="2000" dirty="0">
                <a:solidFill>
                  <a:schemeClr val="tx1"/>
                </a:solidFill>
              </a:rPr>
              <a:t>ع</a:t>
            </a:r>
            <a:r>
              <a:rPr lang="ar-SA" altLang="en-US" sz="2000" dirty="0">
                <a:solidFill>
                  <a:schemeClr val="tx1"/>
                </a:solidFill>
              </a:rPr>
              <a:t>قدت اللجنة الاقتصادية والاجتماعية لغربي آسيا (الإسكوا) الاجتماع </a:t>
            </a:r>
            <a:r>
              <a:rPr lang="ar-LB" altLang="en-US" sz="2000" dirty="0">
                <a:solidFill>
                  <a:schemeClr val="tx1"/>
                </a:solidFill>
              </a:rPr>
              <a:t>الخامس</a:t>
            </a:r>
            <a:r>
              <a:rPr lang="ar-SA" altLang="en-US" sz="2000" dirty="0">
                <a:solidFill>
                  <a:schemeClr val="tx1"/>
                </a:solidFill>
              </a:rPr>
              <a:t> للمجموعة الاستشارية الفنية</a:t>
            </a:r>
            <a:r>
              <a:rPr lang="en-US" altLang="en-US" sz="2000" dirty="0">
                <a:solidFill>
                  <a:schemeClr val="tx1"/>
                </a:solidFill>
              </a:rPr>
              <a:t> </a:t>
            </a:r>
            <a:r>
              <a:rPr lang="ar-SA" altLang="en-US" sz="2000" dirty="0">
                <a:solidFill>
                  <a:schemeClr val="tx1"/>
                </a:solidFill>
              </a:rPr>
              <a:t>حول الإحصاءات الديموغرافية والاجتماعية للدول العربية،</a:t>
            </a:r>
            <a:r>
              <a:rPr lang="ar-LB" altLang="en-US" sz="2000" dirty="0">
                <a:solidFill>
                  <a:schemeClr val="tx1"/>
                </a:solidFill>
              </a:rPr>
              <a:t> (افتراضيا)</a:t>
            </a:r>
            <a:r>
              <a:rPr lang="ar-SA" altLang="en-US" sz="2000" dirty="0">
                <a:solidFill>
                  <a:schemeClr val="tx1"/>
                </a:solidFill>
              </a:rPr>
              <a:t> في الفترة من </a:t>
            </a:r>
            <a:r>
              <a:rPr lang="ar-SA" sz="2000" dirty="0">
                <a:solidFill>
                  <a:schemeClr val="tx1"/>
                </a:solidFill>
              </a:rPr>
              <a:t>07 إلى 08  آذار/مارس 2023</a:t>
            </a:r>
            <a:r>
              <a:rPr lang="ar-LB" sz="2000" dirty="0">
                <a:solidFill>
                  <a:schemeClr val="tx1"/>
                </a:solidFill>
              </a:rPr>
              <a:t>.</a:t>
            </a:r>
            <a:endParaRPr lang="ar-LB" altLang="en-US" sz="2000" dirty="0">
              <a:solidFill>
                <a:schemeClr val="tx1"/>
              </a:solidFill>
            </a:endParaRPr>
          </a:p>
          <a:p>
            <a:pPr algn="just"/>
            <a:br>
              <a:rPr lang="ar-LB" altLang="en-US" sz="2000" dirty="0">
                <a:solidFill>
                  <a:schemeClr val="tx1"/>
                </a:solidFill>
              </a:rPr>
            </a:br>
            <a:r>
              <a:rPr lang="ar-SA" sz="2000" dirty="0">
                <a:solidFill>
                  <a:schemeClr val="tx1"/>
                </a:solidFill>
              </a:rPr>
              <a:t>شارك في الورشة </a:t>
            </a:r>
            <a:r>
              <a:rPr lang="en-US" sz="2000" dirty="0">
                <a:solidFill>
                  <a:schemeClr val="tx1"/>
                </a:solidFill>
              </a:rPr>
              <a:t>22</a:t>
            </a:r>
            <a:r>
              <a:rPr lang="ar-SA" sz="2000" dirty="0">
                <a:solidFill>
                  <a:schemeClr val="tx1"/>
                </a:solidFill>
              </a:rPr>
              <a:t> مشاركاَ من ذوي الخبرة العملية والتطبيقية في الإحصاءات الديمغرافية والاجتماعية في الاجهزة الإحصائية الوطنية في البلدان الأربعة عشر التالية: الأردن والبحرين وتونس والجمهورية العربية السورية والسودان والعراق وعُمان ودولة فلسطين وقطر ولبنان وليبيا ومصر والمغرب والمملكة العربية السعودية، وخبراء يمثلون كل من منظمة الصحة العالمية ومنظمة العمل الدولية والمكتب الإقليمي لصندوق الأمم المتحدة للسكان للدول العربية والمركز الإحصائي لدول مجلس التعاون لدول الخليج العربية اضافة الى خبراء الإسكوا </a:t>
            </a:r>
            <a:endParaRPr lang="ar-LB" sz="2000" dirty="0">
              <a:solidFill>
                <a:schemeClr val="tx1"/>
              </a:solidFill>
            </a:endParaRPr>
          </a:p>
        </p:txBody>
      </p:sp>
    </p:spTree>
    <p:extLst>
      <p:ext uri="{BB962C8B-B14F-4D97-AF65-F5344CB8AC3E}">
        <p14:creationId xmlns:p14="http://schemas.microsoft.com/office/powerpoint/2010/main" val="1019315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A68EEAC4-80BF-4608-B94F-C6E5A206B2D2}"/>
              </a:ext>
            </a:extLst>
          </p:cNvPr>
          <p:cNvSpPr>
            <a:spLocks noGrp="1"/>
          </p:cNvSpPr>
          <p:nvPr>
            <p:ph idx="1"/>
          </p:nvPr>
        </p:nvSpPr>
        <p:spPr>
          <a:xfrm>
            <a:off x="152400" y="2819400"/>
            <a:ext cx="8839200" cy="838200"/>
          </a:xfrm>
        </p:spPr>
        <p:txBody>
          <a:bodyPr/>
          <a:lstStyle/>
          <a:p>
            <a:pPr marL="0" indent="0" algn="ctr">
              <a:buNone/>
            </a:pPr>
            <a:r>
              <a:rPr lang="ar-LB" sz="4500" b="1" cap="all" dirty="0">
                <a:latin typeface="Arial" panose="020B0604020202020204" pitchFamily="34" charset="0"/>
                <a:cs typeface="Arial" panose="020B0604020202020204" pitchFamily="34" charset="0"/>
              </a:rPr>
              <a:t>النتائج والتوصيات</a:t>
            </a:r>
            <a:endParaRPr lang="ar-LB" sz="4500" b="1" dirty="0">
              <a:latin typeface="Arial" panose="020B0604020202020204" pitchFamily="34" charset="0"/>
              <a:cs typeface="Arial" panose="020B0604020202020204" pitchFamily="34" charset="0"/>
            </a:endParaRPr>
          </a:p>
          <a:p>
            <a:pPr marL="0" indent="0" algn="ctr">
              <a:buNone/>
            </a:pPr>
            <a:endParaRPr lang="en-US" sz="1600" i="1" dirty="0"/>
          </a:p>
        </p:txBody>
      </p:sp>
    </p:spTree>
    <p:extLst>
      <p:ext uri="{BB962C8B-B14F-4D97-AF65-F5344CB8AC3E}">
        <p14:creationId xmlns:p14="http://schemas.microsoft.com/office/powerpoint/2010/main" val="3105160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29F8D-E052-44D7-807D-AC84A0E2BDB0}"/>
              </a:ext>
            </a:extLst>
          </p:cNvPr>
          <p:cNvSpPr>
            <a:spLocks noGrp="1"/>
          </p:cNvSpPr>
          <p:nvPr>
            <p:ph type="title"/>
          </p:nvPr>
        </p:nvSpPr>
        <p:spPr>
          <a:xfrm>
            <a:off x="304800" y="152400"/>
            <a:ext cx="8229600" cy="457199"/>
          </a:xfrm>
        </p:spPr>
        <p:txBody>
          <a:bodyPr/>
          <a:lstStyle/>
          <a:p>
            <a:r>
              <a:rPr lang="ar-SA" altLang="en-US" sz="3600" b="1" dirty="0"/>
              <a:t>توصي</a:t>
            </a:r>
            <a:r>
              <a:rPr lang="ar-LB" altLang="en-US" sz="3600" b="1" dirty="0"/>
              <a:t>ات للأجهزة</a:t>
            </a:r>
            <a:r>
              <a:rPr lang="ar-SA" altLang="en-US" sz="3600" b="1" dirty="0"/>
              <a:t> الإحصائية الوطنية</a:t>
            </a:r>
            <a:endParaRPr lang="en-US" sz="3600" dirty="0"/>
          </a:p>
        </p:txBody>
      </p:sp>
      <p:graphicFrame>
        <p:nvGraphicFramePr>
          <p:cNvPr id="6" name="Table 6">
            <a:extLst>
              <a:ext uri="{FF2B5EF4-FFF2-40B4-BE49-F238E27FC236}">
                <a16:creationId xmlns:a16="http://schemas.microsoft.com/office/drawing/2014/main" id="{61F93459-A840-9495-B90B-2F8C5151066A}"/>
              </a:ext>
            </a:extLst>
          </p:cNvPr>
          <p:cNvGraphicFramePr>
            <a:graphicFrameLocks noGrp="1"/>
          </p:cNvGraphicFramePr>
          <p:nvPr>
            <p:ph idx="1"/>
            <p:extLst>
              <p:ext uri="{D42A27DB-BD31-4B8C-83A1-F6EECF244321}">
                <p14:modId xmlns:p14="http://schemas.microsoft.com/office/powerpoint/2010/main" val="4156846386"/>
              </p:ext>
            </p:extLst>
          </p:nvPr>
        </p:nvGraphicFramePr>
        <p:xfrm>
          <a:off x="0" y="838201"/>
          <a:ext cx="9144000" cy="7380399"/>
        </p:xfrm>
        <a:graphic>
          <a:graphicData uri="http://schemas.openxmlformats.org/drawingml/2006/table">
            <a:tbl>
              <a:tblPr firstRow="1" bandRow="1">
                <a:tableStyleId>{5C22544A-7EE6-4342-B048-85BDC9FD1C3A}</a:tableStyleId>
              </a:tblPr>
              <a:tblGrid>
                <a:gridCol w="3783724">
                  <a:extLst>
                    <a:ext uri="{9D8B030D-6E8A-4147-A177-3AD203B41FA5}">
                      <a16:colId xmlns:a16="http://schemas.microsoft.com/office/drawing/2014/main" val="3614144658"/>
                    </a:ext>
                  </a:extLst>
                </a:gridCol>
                <a:gridCol w="5360276">
                  <a:extLst>
                    <a:ext uri="{9D8B030D-6E8A-4147-A177-3AD203B41FA5}">
                      <a16:colId xmlns:a16="http://schemas.microsoft.com/office/drawing/2014/main" val="3168426397"/>
                    </a:ext>
                  </a:extLst>
                </a:gridCol>
              </a:tblGrid>
              <a:tr h="338066">
                <a:tc>
                  <a:txBody>
                    <a:bodyPr/>
                    <a:lstStyle/>
                    <a:p>
                      <a:pPr algn="ctr" rtl="1"/>
                      <a:r>
                        <a:rPr lang="ar-LB" sz="1800" u="sng" dirty="0">
                          <a:solidFill>
                            <a:schemeClr val="tx1"/>
                          </a:solidFill>
                        </a:rPr>
                        <a:t>ما تم تنفيذه</a:t>
                      </a:r>
                      <a:endParaRPr lang="en-US" sz="1800" u="sng" dirty="0">
                        <a:solidFill>
                          <a:schemeClr val="tx1"/>
                        </a:solidFill>
                      </a:endParaRPr>
                    </a:p>
                  </a:txBody>
                  <a:tcPr/>
                </a:tc>
                <a:tc>
                  <a:txBody>
                    <a:bodyPr/>
                    <a:lstStyle/>
                    <a:p>
                      <a:pPr algn="ctr" rtl="1"/>
                      <a:r>
                        <a:rPr lang="ar-LB" sz="1800" u="sng" dirty="0">
                          <a:solidFill>
                            <a:schemeClr val="tx1"/>
                          </a:solidFill>
                        </a:rPr>
                        <a:t>التوصية</a:t>
                      </a:r>
                      <a:endParaRPr lang="en-US" sz="1800" u="sng" dirty="0">
                        <a:solidFill>
                          <a:schemeClr val="tx1"/>
                        </a:solidFill>
                      </a:endParaRPr>
                    </a:p>
                  </a:txBody>
                  <a:tcPr/>
                </a:tc>
                <a:extLst>
                  <a:ext uri="{0D108BD9-81ED-4DB2-BD59-A6C34878D82A}">
                    <a16:rowId xmlns:a16="http://schemas.microsoft.com/office/drawing/2014/main" val="1808316998"/>
                  </a:ext>
                </a:extLst>
              </a:tr>
              <a:tr h="1120563">
                <a:tc>
                  <a:txBody>
                    <a:bodyPr/>
                    <a:lstStyle/>
                    <a:p>
                      <a:endParaRPr lang="ar-LB" sz="1800" dirty="0"/>
                    </a:p>
                  </a:txBody>
                  <a:tcPr/>
                </a:tc>
                <a:tc>
                  <a:txBody>
                    <a:bodyPr/>
                    <a:lstStyle/>
                    <a:p>
                      <a:pPr marL="342900" marR="0" lvl="0" indent="-342900" algn="just" defTabSz="457200" rtl="1" eaLnBrk="1" fontAlgn="auto" latinLnBrk="0" hangingPunct="1">
                        <a:lnSpc>
                          <a:spcPct val="100000"/>
                        </a:lnSpc>
                        <a:spcBef>
                          <a:spcPts val="1200"/>
                        </a:spcBef>
                        <a:spcAft>
                          <a:spcPts val="1200"/>
                        </a:spcAft>
                        <a:buClrTx/>
                        <a:buSzPts val="1100"/>
                        <a:buFont typeface="Symbol" panose="05050102010706020507" pitchFamily="18" charset="2"/>
                        <a:buChar char=""/>
                        <a:tabLst>
                          <a:tab pos="457200" algn="l"/>
                          <a:tab pos="810260" algn="l"/>
                        </a:tabLst>
                        <a:defRPr/>
                      </a:pPr>
                      <a:r>
                        <a:rPr lang="ar-SA" sz="1800" kern="1200" dirty="0">
                          <a:solidFill>
                            <a:schemeClr val="dk1"/>
                          </a:solidFill>
                          <a:effectLst/>
                          <a:latin typeface="+mn-lt"/>
                          <a:ea typeface="+mn-ea"/>
                          <a:cs typeface="+mn-cs"/>
                        </a:rPr>
                        <a:t>تكثيف جهود التعاون والتنسيق بين المكاتب الإحصائية ومنتجي البيانات ضمن مكونات النظام الاحصائي الوطني والمؤسسات الاقليمية والدولية ذات العلاقة لاستكمال سلسلة البيانات الضرورية واحتساب التقديرات (في حال عدم توفّر البيانات)</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667126999"/>
                  </a:ext>
                </a:extLst>
              </a:tr>
              <a:tr h="1325964">
                <a:tc>
                  <a:txBody>
                    <a:bodyPr/>
                    <a:lstStyle/>
                    <a:p>
                      <a:pPr marL="0" indent="0" algn="r" rtl="1">
                        <a:buFontTx/>
                        <a:buNone/>
                      </a:pPr>
                      <a:endParaRPr lang="ar-LB" sz="1800" dirty="0"/>
                    </a:p>
                    <a:p>
                      <a:pPr marL="285750" indent="-285750" algn="l" rtl="1">
                        <a:buFontTx/>
                        <a:buChar char="-"/>
                      </a:pPr>
                      <a:endParaRPr lang="ar-LB" sz="1800" dirty="0"/>
                    </a:p>
                    <a:p>
                      <a:endParaRPr lang="ar-LB" sz="1800" dirty="0"/>
                    </a:p>
                    <a:p>
                      <a:endParaRPr lang="ar-LB" sz="1800" dirty="0"/>
                    </a:p>
                    <a:p>
                      <a:endParaRPr lang="ar-LB" sz="1800" dirty="0"/>
                    </a:p>
                    <a:p>
                      <a:endParaRPr lang="ar-LB" sz="1800" dirty="0"/>
                    </a:p>
                    <a:p>
                      <a:endParaRPr lang="ar-LB" sz="1800" dirty="0"/>
                    </a:p>
                    <a:p>
                      <a:endParaRPr lang="en-US" sz="1800" dirty="0"/>
                    </a:p>
                  </a:txBody>
                  <a:tcPr/>
                </a:tc>
                <a:tc>
                  <a:txBody>
                    <a:bodyPr/>
                    <a:lstStyle/>
                    <a:p>
                      <a:pPr marL="0" lvl="0" indent="0" algn="just" rtl="1" fontAlgn="base">
                        <a:buFont typeface="Arial" panose="020B0604020202020204" pitchFamily="34" charset="0"/>
                        <a:buNone/>
                      </a:pPr>
                      <a:endParaRPr lang="en-GB" sz="1800" kern="1200" dirty="0">
                        <a:solidFill>
                          <a:schemeClr val="dk1"/>
                        </a:solidFill>
                        <a:effectLst/>
                        <a:latin typeface="+mn-lt"/>
                        <a:ea typeface="+mn-ea"/>
                        <a:cs typeface="+mn-cs"/>
                      </a:endParaRPr>
                    </a:p>
                    <a:p>
                      <a:pPr marL="285750" lvl="0" indent="-285750" algn="just" rtl="1" fontAlgn="base">
                        <a:buFont typeface="Arial" panose="020B0604020202020204" pitchFamily="34" charset="0"/>
                        <a:buChar char="•"/>
                      </a:pPr>
                      <a:r>
                        <a:rPr lang="ar-SA" sz="1800" kern="1200" dirty="0">
                          <a:solidFill>
                            <a:schemeClr val="dk1"/>
                          </a:solidFill>
                          <a:effectLst/>
                          <a:latin typeface="+mn-lt"/>
                          <a:ea typeface="+mn-ea"/>
                          <a:cs typeface="+mn-cs"/>
                        </a:rPr>
                        <a:t>الترحيب بتقديرات واحتساب الإسكوا للبيانات المفقودة لسد الفجوات في توفر السلاسل الزمنية لبيانات بعض المؤشرات، مع ضرورة التشاور مع الاجهزة الاحصائية وعرض المنهجيات المستخدمة لتقدير البيانات اينما وردت واعتمادها من قبل الاجهزة الاحصائية</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4133766114"/>
                  </a:ext>
                </a:extLst>
              </a:tr>
              <a:tr h="1859365">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LB" sz="1800" dirty="0"/>
                        <a:t>تم ارسال الرابط الإلكتروني للاستبيان، إسم الدخول وكلمة المروربعد نهاية الاجتماع الخامس وتم المتابعة مع الدول الاعضاء لتحديث البيانات باستمرار. </a:t>
                      </a:r>
                      <a:r>
                        <a:rPr lang="ar-LB" sz="1800" kern="1200" dirty="0">
                          <a:solidFill>
                            <a:schemeClr val="dk1"/>
                          </a:solidFill>
                          <a:effectLst/>
                          <a:latin typeface="+mn-lt"/>
                          <a:ea typeface="+mn-ea"/>
                          <a:cs typeface="+mn-cs"/>
                        </a:rPr>
                        <a:t>نرجو توجيه المعنيين في مكتبكم لتحديث الإستبيان إلكترونياً لعام 2023 في حال توفر البيانات في مدة أقصاها  31 تموز/يوليو 2024. </a:t>
                      </a:r>
                      <a:endParaRPr lang="ar-LB" sz="1800" dirty="0"/>
                    </a:p>
                  </a:txBody>
                  <a:tcPr/>
                </a:tc>
                <a:tc>
                  <a:txBody>
                    <a:bodyPr/>
                    <a:lstStyle/>
                    <a:p>
                      <a:pPr marL="285750" lvl="0" indent="-285750" algn="just" rtl="1" fontAlgn="base">
                        <a:buFont typeface="Arial" panose="020B0604020202020204" pitchFamily="34" charset="0"/>
                        <a:buChar char="•"/>
                      </a:pPr>
                      <a:r>
                        <a:rPr lang="ar-SA" sz="1800" kern="1200" dirty="0">
                          <a:solidFill>
                            <a:schemeClr val="dk1"/>
                          </a:solidFill>
                          <a:effectLst/>
                          <a:latin typeface="+mn-lt"/>
                          <a:ea typeface="+mn-ea"/>
                          <a:cs typeface="+mn-cs"/>
                        </a:rPr>
                        <a:t>الترحيب باستخدام منصة إلكترونية خاصة لاستيفاء استمارة الاسكوا لجمع وتبادل البيانات الإحصائية عبر الانترنت دورياً من البلدان والأجهزة الإحصائية الوطنية</a:t>
                      </a:r>
                      <a:r>
                        <a:rPr lang="ar-LB" sz="1800" kern="1200" dirty="0">
                          <a:solidFill>
                            <a:schemeClr val="dk1"/>
                          </a:solidFill>
                          <a:effectLst/>
                          <a:latin typeface="+mn-lt"/>
                          <a:ea typeface="+mn-ea"/>
                          <a:cs typeface="+mn-cs"/>
                        </a:rPr>
                        <a:t> لتضمينها في قواعد بيانات الاسكوا ونشرها</a:t>
                      </a:r>
                      <a:r>
                        <a:rPr lang="ar-SA" sz="1800" kern="1200" dirty="0">
                          <a:solidFill>
                            <a:schemeClr val="dk1"/>
                          </a:solidFill>
                          <a:effectLst/>
                          <a:latin typeface="+mn-lt"/>
                          <a:ea typeface="+mn-ea"/>
                          <a:cs typeface="+mn-cs"/>
                        </a:rPr>
                        <a:t>. </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2488997919"/>
                  </a:ext>
                </a:extLst>
              </a:tr>
              <a:tr h="1528239">
                <a:tc>
                  <a:txBody>
                    <a:bodyPr/>
                    <a:lstStyle/>
                    <a:p>
                      <a:pPr algn="r" rtl="1"/>
                      <a:r>
                        <a:rPr lang="ar-LB" sz="1800" dirty="0"/>
                        <a:t>تم إلغاء المؤشرات المشار إليها من قاعدة البيانات </a:t>
                      </a:r>
                    </a:p>
                  </a:txBody>
                  <a:tcPr/>
                </a:tc>
                <a:tc>
                  <a:txBody>
                    <a:bodyPr/>
                    <a:lstStyle/>
                    <a:p>
                      <a:pPr marL="285750" lvl="0" indent="-285750" algn="just" rtl="1" fontAlgn="base">
                        <a:buFont typeface="Arial" panose="020B0604020202020204" pitchFamily="34" charset="0"/>
                        <a:buChar char="•"/>
                      </a:pPr>
                      <a:r>
                        <a:rPr lang="ar-SA" sz="1800" kern="1200" dirty="0">
                          <a:solidFill>
                            <a:schemeClr val="dk1"/>
                          </a:solidFill>
                          <a:effectLst/>
                          <a:latin typeface="+mn-lt"/>
                          <a:ea typeface="+mn-ea"/>
                          <a:cs typeface="+mn-cs"/>
                        </a:rPr>
                        <a:t>أقرت اللجنة الاستشارية إلغاء مجموعة من المؤشرات والتي بلغت</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2876135021"/>
                  </a:ext>
                </a:extLst>
              </a:tr>
            </a:tbl>
          </a:graphicData>
        </a:graphic>
      </p:graphicFrame>
    </p:spTree>
    <p:extLst>
      <p:ext uri="{BB962C8B-B14F-4D97-AF65-F5344CB8AC3E}">
        <p14:creationId xmlns:p14="http://schemas.microsoft.com/office/powerpoint/2010/main" val="3193859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02AC895-4D4F-EA47-3E6D-F71208600874}"/>
              </a:ext>
            </a:extLst>
          </p:cNvPr>
          <p:cNvSpPr>
            <a:spLocks noGrp="1"/>
          </p:cNvSpPr>
          <p:nvPr>
            <p:ph type="title"/>
          </p:nvPr>
        </p:nvSpPr>
        <p:spPr>
          <a:xfrm>
            <a:off x="381000" y="0"/>
            <a:ext cx="8229600" cy="457200"/>
          </a:xfrm>
        </p:spPr>
        <p:txBody>
          <a:bodyPr/>
          <a:lstStyle/>
          <a:p>
            <a:r>
              <a:rPr lang="ar-SA" altLang="en-US" sz="3200" b="1" dirty="0"/>
              <a:t>توصي</a:t>
            </a:r>
            <a:r>
              <a:rPr lang="ar-LB" altLang="en-US" sz="3200" b="1" dirty="0"/>
              <a:t>ات للأجهزة</a:t>
            </a:r>
            <a:r>
              <a:rPr lang="ar-SA" altLang="en-US" sz="3200" b="1" dirty="0"/>
              <a:t> الإحصائية الوطنية</a:t>
            </a:r>
            <a:endParaRPr lang="en-US" sz="3200" dirty="0"/>
          </a:p>
        </p:txBody>
      </p:sp>
      <p:graphicFrame>
        <p:nvGraphicFramePr>
          <p:cNvPr id="5" name="Table 6">
            <a:extLst>
              <a:ext uri="{FF2B5EF4-FFF2-40B4-BE49-F238E27FC236}">
                <a16:creationId xmlns:a16="http://schemas.microsoft.com/office/drawing/2014/main" id="{1B84D9C2-9959-54D6-9AFA-8A663574D3D8}"/>
              </a:ext>
            </a:extLst>
          </p:cNvPr>
          <p:cNvGraphicFramePr>
            <a:graphicFrameLocks noGrp="1"/>
          </p:cNvGraphicFramePr>
          <p:nvPr>
            <p:ph idx="1"/>
            <p:extLst>
              <p:ext uri="{D42A27DB-BD31-4B8C-83A1-F6EECF244321}">
                <p14:modId xmlns:p14="http://schemas.microsoft.com/office/powerpoint/2010/main" val="3322230036"/>
              </p:ext>
            </p:extLst>
          </p:nvPr>
        </p:nvGraphicFramePr>
        <p:xfrm>
          <a:off x="0" y="609600"/>
          <a:ext cx="9144000" cy="6813357"/>
        </p:xfrm>
        <a:graphic>
          <a:graphicData uri="http://schemas.openxmlformats.org/drawingml/2006/table">
            <a:tbl>
              <a:tblPr firstRow="1" bandRow="1">
                <a:tableStyleId>{5C22544A-7EE6-4342-B048-85BDC9FD1C3A}</a:tableStyleId>
              </a:tblPr>
              <a:tblGrid>
                <a:gridCol w="4454769">
                  <a:extLst>
                    <a:ext uri="{9D8B030D-6E8A-4147-A177-3AD203B41FA5}">
                      <a16:colId xmlns:a16="http://schemas.microsoft.com/office/drawing/2014/main" val="3614144658"/>
                    </a:ext>
                  </a:extLst>
                </a:gridCol>
                <a:gridCol w="4689231">
                  <a:extLst>
                    <a:ext uri="{9D8B030D-6E8A-4147-A177-3AD203B41FA5}">
                      <a16:colId xmlns:a16="http://schemas.microsoft.com/office/drawing/2014/main" val="3168426397"/>
                    </a:ext>
                  </a:extLst>
                </a:gridCol>
              </a:tblGrid>
              <a:tr h="386725">
                <a:tc>
                  <a:txBody>
                    <a:bodyPr/>
                    <a:lstStyle/>
                    <a:p>
                      <a:pPr algn="ctr" rtl="1"/>
                      <a:r>
                        <a:rPr lang="ar-LB" sz="1800" u="sng" dirty="0">
                          <a:solidFill>
                            <a:schemeClr val="tx1"/>
                          </a:solidFill>
                        </a:rPr>
                        <a:t>ما تم تنفيذه</a:t>
                      </a:r>
                      <a:endParaRPr lang="en-US" sz="1800" u="sng" dirty="0">
                        <a:solidFill>
                          <a:schemeClr val="tx1"/>
                        </a:solidFill>
                      </a:endParaRPr>
                    </a:p>
                  </a:txBody>
                  <a:tcPr/>
                </a:tc>
                <a:tc>
                  <a:txBody>
                    <a:bodyPr/>
                    <a:lstStyle/>
                    <a:p>
                      <a:pPr algn="ctr" rtl="1"/>
                      <a:r>
                        <a:rPr lang="ar-LB" sz="1800" u="sng" dirty="0">
                          <a:solidFill>
                            <a:schemeClr val="tx1"/>
                          </a:solidFill>
                        </a:rPr>
                        <a:t>التوصية</a:t>
                      </a:r>
                      <a:endParaRPr lang="en-US" sz="1800" u="sng" dirty="0">
                        <a:solidFill>
                          <a:schemeClr val="tx1"/>
                        </a:solidFill>
                      </a:endParaRPr>
                    </a:p>
                  </a:txBody>
                  <a:tcPr/>
                </a:tc>
                <a:extLst>
                  <a:ext uri="{0D108BD9-81ED-4DB2-BD59-A6C34878D82A}">
                    <a16:rowId xmlns:a16="http://schemas.microsoft.com/office/drawing/2014/main" val="1808316998"/>
                  </a:ext>
                </a:extLst>
              </a:tr>
              <a:tr h="1670675">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ar-LB" sz="1800" dirty="0"/>
                        <a:t>تم إلغاء المؤشرات المشار إليها من قاعدة البيانات </a:t>
                      </a:r>
                    </a:p>
                    <a:p>
                      <a:pPr algn="r"/>
                      <a:endParaRPr lang="ar-LB" sz="1800" dirty="0"/>
                    </a:p>
                    <a:p>
                      <a:pPr algn="r"/>
                      <a:endParaRPr lang="ar-LB" sz="1800" dirty="0"/>
                    </a:p>
                  </a:txBody>
                  <a:tcPr/>
                </a:tc>
                <a:tc>
                  <a:txBody>
                    <a:bodyPr/>
                    <a:lstStyle/>
                    <a:p>
                      <a:pPr marL="342900" marR="0" lvl="0" indent="-342900" algn="just" defTabSz="457200" rtl="1" eaLnBrk="1" fontAlgn="auto" latinLnBrk="0" hangingPunct="1">
                        <a:lnSpc>
                          <a:spcPct val="100000"/>
                        </a:lnSpc>
                        <a:spcBef>
                          <a:spcPts val="1200"/>
                        </a:spcBef>
                        <a:spcAft>
                          <a:spcPts val="1200"/>
                        </a:spcAft>
                        <a:buClrTx/>
                        <a:buSzPts val="1100"/>
                        <a:buFont typeface="Symbol" panose="05050102010706020507" pitchFamily="18" charset="2"/>
                        <a:buChar char=""/>
                        <a:tabLst>
                          <a:tab pos="457200" algn="l"/>
                          <a:tab pos="810260" algn="l"/>
                        </a:tabLst>
                        <a:defRPr/>
                      </a:pPr>
                      <a:r>
                        <a:rPr lang="ar-SA" sz="1800" kern="1200" dirty="0">
                          <a:solidFill>
                            <a:schemeClr val="dk1"/>
                          </a:solidFill>
                          <a:effectLst/>
                          <a:latin typeface="+mn-lt"/>
                          <a:ea typeface="+mn-ea"/>
                          <a:cs typeface="+mn-cs"/>
                        </a:rPr>
                        <a:t>ستة وثلاثين</a:t>
                      </a:r>
                      <a:r>
                        <a:rPr lang="ar-LB" sz="1800" kern="1200" dirty="0">
                          <a:solidFill>
                            <a:schemeClr val="dk1"/>
                          </a:solidFill>
                          <a:effectLst/>
                          <a:latin typeface="+mn-lt"/>
                          <a:ea typeface="+mn-ea"/>
                          <a:cs typeface="+mn-cs"/>
                        </a:rPr>
                        <a:t> مؤشراً </a:t>
                      </a:r>
                      <a:r>
                        <a:rPr lang="ar-SA" sz="1800" kern="1200" dirty="0">
                          <a:solidFill>
                            <a:schemeClr val="dk1"/>
                          </a:solidFill>
                          <a:effectLst/>
                          <a:latin typeface="+mn-lt"/>
                          <a:ea typeface="+mn-ea"/>
                          <a:cs typeface="+mn-cs"/>
                        </a:rPr>
                        <a:t>التي ارتأت أَّنَّها لا تستجيب لامكانيات التحديث المستمر من المكاتب الوطنية الاحصائية، واكدت على ان الغائها من القائمة لا يلغي باي حال اهميتها وضرورة توفيرها ضمن منظومة العمل الاحصائي الوطنية والتاكيد على مساعدة الاسكوا في تطوير العمل عليها.</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667126999"/>
                  </a:ext>
                </a:extLst>
              </a:tr>
              <a:tr h="0">
                <a:tc>
                  <a:txBody>
                    <a:bodyPr/>
                    <a:lstStyle/>
                    <a:p>
                      <a:pPr algn="r"/>
                      <a:r>
                        <a:rPr lang="ar-LB" sz="1800" dirty="0"/>
                        <a:t>واستجاب 16 بلداً من حيث مراجعة البيانات </a:t>
                      </a:r>
                      <a:r>
                        <a:rPr lang="ar-LB" sz="1800"/>
                        <a:t>وتحديثها من أصل 21 دولة</a:t>
                      </a:r>
                      <a:endParaRPr lang="ar-LB" sz="1800" dirty="0"/>
                    </a:p>
                    <a:p>
                      <a:endParaRPr lang="ar-LB" sz="1800" dirty="0"/>
                    </a:p>
                    <a:p>
                      <a:endParaRPr lang="ar-LB" sz="1800" dirty="0"/>
                    </a:p>
                    <a:p>
                      <a:endParaRPr lang="ar-LB" sz="1800" dirty="0"/>
                    </a:p>
                    <a:p>
                      <a:endParaRPr lang="ar-LB" sz="1800" dirty="0"/>
                    </a:p>
                    <a:p>
                      <a:endParaRPr lang="en-US" sz="1800" dirty="0"/>
                    </a:p>
                  </a:txBody>
                  <a:tcPr/>
                </a:tc>
                <a:tc>
                  <a:txBody>
                    <a:bodyPr/>
                    <a:lstStyle/>
                    <a:p>
                      <a:pPr marL="285750" marR="0" lvl="0" indent="-285750" algn="just" defTabSz="457200" rtl="1" eaLnBrk="1" fontAlgn="base" latinLnBrk="0" hangingPunct="1">
                        <a:lnSpc>
                          <a:spcPct val="100000"/>
                        </a:lnSpc>
                        <a:spcBef>
                          <a:spcPts val="0"/>
                        </a:spcBef>
                        <a:spcAft>
                          <a:spcPts val="0"/>
                        </a:spcAft>
                        <a:buClrTx/>
                        <a:buSzTx/>
                        <a:buFont typeface="Arial" panose="020B0604020202020204" pitchFamily="34" charset="0"/>
                        <a:buChar char="•"/>
                        <a:tabLst/>
                        <a:defRPr/>
                      </a:pPr>
                      <a:r>
                        <a:rPr lang="ar-SA" sz="1800" kern="1200" dirty="0">
                          <a:solidFill>
                            <a:schemeClr val="dk1"/>
                          </a:solidFill>
                          <a:effectLst/>
                          <a:latin typeface="+mn-lt"/>
                          <a:ea typeface="+mn-ea"/>
                          <a:cs typeface="+mn-cs"/>
                        </a:rPr>
                        <a:t>إيلاء أهمية قصوى لتزويد الاسكوا بالبيانات المطلوبة لمؤشرات القائمة الرئيسية المتفق عليها بالالية المعتمدة ومن خلال الأجهزة الإحصائية حسب الاجراءات المتبعة وطنيا</a:t>
                      </a:r>
                      <a:r>
                        <a:rPr lang="ar-LB" sz="1800" kern="1200" dirty="0">
                          <a:solidFill>
                            <a:schemeClr val="dk1"/>
                          </a:solidFill>
                          <a:effectLst/>
                          <a:latin typeface="+mn-lt"/>
                          <a:ea typeface="+mn-ea"/>
                          <a:cs typeface="+mn-cs"/>
                        </a:rPr>
                        <a:t>ً</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4133766114"/>
                  </a:ext>
                </a:extLst>
              </a:tr>
              <a:tr h="1546898">
                <a:tc>
                  <a:txBody>
                    <a:bodyPr/>
                    <a:lstStyle/>
                    <a:p>
                      <a:pPr marL="0" indent="0">
                        <a:buFont typeface="Arial" panose="020B0604020202020204" pitchFamily="34" charset="0"/>
                        <a:buNone/>
                      </a:pPr>
                      <a:endParaRPr lang="ar-LB" sz="1800" dirty="0"/>
                    </a:p>
                    <a:p>
                      <a:endParaRPr lang="ar-LB" sz="1800" dirty="0"/>
                    </a:p>
                    <a:p>
                      <a:endParaRPr lang="ar-LB" sz="1800" dirty="0"/>
                    </a:p>
                  </a:txBody>
                  <a:tcPr/>
                </a:tc>
                <a:tc>
                  <a:txBody>
                    <a:bodyPr/>
                    <a:lstStyle/>
                    <a:p>
                      <a:pPr marL="285750" marR="0" lvl="0" indent="-285750" algn="just" defTabSz="457200" rtl="1" eaLnBrk="1" fontAlgn="base" latinLnBrk="0" hangingPunct="1">
                        <a:lnSpc>
                          <a:spcPct val="100000"/>
                        </a:lnSpc>
                        <a:spcBef>
                          <a:spcPts val="0"/>
                        </a:spcBef>
                        <a:spcAft>
                          <a:spcPts val="0"/>
                        </a:spcAft>
                        <a:buClrTx/>
                        <a:buSzTx/>
                        <a:buFont typeface="Arial" panose="020B0604020202020204" pitchFamily="34" charset="0"/>
                        <a:buChar char="•"/>
                        <a:tabLst/>
                        <a:defRPr/>
                      </a:pPr>
                      <a:r>
                        <a:rPr lang="ar-SA" sz="1800" kern="1200" dirty="0">
                          <a:solidFill>
                            <a:schemeClr val="dk1"/>
                          </a:solidFill>
                          <a:effectLst/>
                          <a:latin typeface="+mn-lt"/>
                          <a:ea typeface="+mn-ea"/>
                          <a:cs typeface="+mn-cs"/>
                        </a:rPr>
                        <a:t>تغطية المؤشرات لجميع السكان المقيمين بما في ذلك اللاجئين والمهاجرين وتصنيف البيانات، كلما أمكن ذلك، من أجل الحصول على وصف دقيق لجميع السكان، وذلك حسب نوع الجنس والعمر والموقع الجغرافي وحالة الإعاقة والدخل وما إلى ذلك</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2488997919"/>
                  </a:ext>
                </a:extLst>
              </a:tr>
              <a:tr h="1130694">
                <a:tc>
                  <a:txBody>
                    <a:bodyPr/>
                    <a:lstStyle/>
                    <a:p>
                      <a:endParaRPr lang="ar-LB" sz="1800" dirty="0"/>
                    </a:p>
                  </a:txBody>
                  <a:tcPr/>
                </a:tc>
                <a:tc>
                  <a:txBody>
                    <a:bodyPr/>
                    <a:lstStyle/>
                    <a:p>
                      <a:pPr marL="285750" marR="0" lvl="0" indent="-285750" algn="just" defTabSz="457200" rtl="1" eaLnBrk="1" fontAlgn="base" latinLnBrk="0" hangingPunct="1">
                        <a:lnSpc>
                          <a:spcPct val="100000"/>
                        </a:lnSpc>
                        <a:spcBef>
                          <a:spcPts val="0"/>
                        </a:spcBef>
                        <a:spcAft>
                          <a:spcPts val="0"/>
                        </a:spcAft>
                        <a:buClrTx/>
                        <a:buSzTx/>
                        <a:buFont typeface="Arial" panose="020B0604020202020204" pitchFamily="34" charset="0"/>
                        <a:buChar char="•"/>
                        <a:tabLst/>
                        <a:defRPr/>
                      </a:pPr>
                      <a:r>
                        <a:rPr lang="ar-LB" sz="1800" kern="1200" dirty="0">
                          <a:solidFill>
                            <a:schemeClr val="dk1"/>
                          </a:solidFill>
                          <a:effectLst/>
                          <a:latin typeface="+mn-lt"/>
                          <a:ea typeface="+mn-ea"/>
                          <a:cs typeface="+mn-cs"/>
                        </a:rPr>
                        <a:t>تكثيف الجهود لادماج و</a:t>
                      </a:r>
                      <a:r>
                        <a:rPr lang="ar-SA" sz="1800" kern="1200" dirty="0">
                          <a:solidFill>
                            <a:schemeClr val="dk1"/>
                          </a:solidFill>
                          <a:effectLst/>
                          <a:latin typeface="+mn-lt"/>
                          <a:ea typeface="+mn-ea"/>
                          <a:cs typeface="+mn-cs"/>
                        </a:rPr>
                        <a:t>استخدام التعاريف الموحدة الدولية بهدف إنتاج مؤشرات عالية الجودة قابلة للمقارن</a:t>
                      </a:r>
                      <a:r>
                        <a:rPr lang="ar-LB" sz="1800" kern="1200" dirty="0">
                          <a:solidFill>
                            <a:schemeClr val="dk1"/>
                          </a:solidFill>
                          <a:effectLst/>
                          <a:latin typeface="+mn-lt"/>
                          <a:ea typeface="+mn-ea"/>
                          <a:cs typeface="+mn-cs"/>
                        </a:rPr>
                        <a:t>ة</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2876135021"/>
                  </a:ext>
                </a:extLst>
              </a:tr>
            </a:tbl>
          </a:graphicData>
        </a:graphic>
      </p:graphicFrame>
    </p:spTree>
    <p:extLst>
      <p:ext uri="{BB962C8B-B14F-4D97-AF65-F5344CB8AC3E}">
        <p14:creationId xmlns:p14="http://schemas.microsoft.com/office/powerpoint/2010/main" val="232727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29F8D-E052-44D7-807D-AC84A0E2BDB0}"/>
              </a:ext>
            </a:extLst>
          </p:cNvPr>
          <p:cNvSpPr>
            <a:spLocks noGrp="1"/>
          </p:cNvSpPr>
          <p:nvPr>
            <p:ph type="title"/>
          </p:nvPr>
        </p:nvSpPr>
        <p:spPr>
          <a:xfrm>
            <a:off x="304800" y="152400"/>
            <a:ext cx="8229600" cy="457199"/>
          </a:xfrm>
        </p:spPr>
        <p:txBody>
          <a:bodyPr/>
          <a:lstStyle/>
          <a:p>
            <a:r>
              <a:rPr lang="ar-SA" altLang="en-US" sz="4000" b="1" dirty="0"/>
              <a:t>توصي</a:t>
            </a:r>
            <a:r>
              <a:rPr lang="ar-LB" altLang="en-US" sz="4000" b="1" dirty="0"/>
              <a:t>ات للإسكوا</a:t>
            </a:r>
            <a:endParaRPr lang="en-US" sz="4000" dirty="0"/>
          </a:p>
        </p:txBody>
      </p:sp>
      <p:graphicFrame>
        <p:nvGraphicFramePr>
          <p:cNvPr id="6" name="Table 6">
            <a:extLst>
              <a:ext uri="{FF2B5EF4-FFF2-40B4-BE49-F238E27FC236}">
                <a16:creationId xmlns:a16="http://schemas.microsoft.com/office/drawing/2014/main" id="{61F93459-A840-9495-B90B-2F8C5151066A}"/>
              </a:ext>
            </a:extLst>
          </p:cNvPr>
          <p:cNvGraphicFramePr>
            <a:graphicFrameLocks noGrp="1"/>
          </p:cNvGraphicFramePr>
          <p:nvPr>
            <p:ph idx="1"/>
            <p:extLst>
              <p:ext uri="{D42A27DB-BD31-4B8C-83A1-F6EECF244321}">
                <p14:modId xmlns:p14="http://schemas.microsoft.com/office/powerpoint/2010/main" val="2064452994"/>
              </p:ext>
            </p:extLst>
          </p:nvPr>
        </p:nvGraphicFramePr>
        <p:xfrm>
          <a:off x="152400" y="838200"/>
          <a:ext cx="8839200" cy="592836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3614144658"/>
                    </a:ext>
                  </a:extLst>
                </a:gridCol>
                <a:gridCol w="4419600">
                  <a:extLst>
                    <a:ext uri="{9D8B030D-6E8A-4147-A177-3AD203B41FA5}">
                      <a16:colId xmlns:a16="http://schemas.microsoft.com/office/drawing/2014/main" val="3168426397"/>
                    </a:ext>
                  </a:extLst>
                </a:gridCol>
              </a:tblGrid>
              <a:tr h="359230">
                <a:tc>
                  <a:txBody>
                    <a:bodyPr/>
                    <a:lstStyle/>
                    <a:p>
                      <a:pPr algn="ctr" rtl="1"/>
                      <a:r>
                        <a:rPr lang="ar-LB" sz="1800" u="sng" dirty="0">
                          <a:solidFill>
                            <a:schemeClr val="tx1"/>
                          </a:solidFill>
                        </a:rPr>
                        <a:t>ما تم تنفيذه</a:t>
                      </a:r>
                      <a:endParaRPr lang="en-US" sz="1800" u="sng" dirty="0">
                        <a:solidFill>
                          <a:schemeClr val="tx1"/>
                        </a:solidFill>
                      </a:endParaRPr>
                    </a:p>
                  </a:txBody>
                  <a:tcPr/>
                </a:tc>
                <a:tc>
                  <a:txBody>
                    <a:bodyPr/>
                    <a:lstStyle/>
                    <a:p>
                      <a:pPr algn="ctr" rtl="1"/>
                      <a:r>
                        <a:rPr lang="ar-LB" sz="1800" u="sng" dirty="0">
                          <a:solidFill>
                            <a:schemeClr val="tx1"/>
                          </a:solidFill>
                        </a:rPr>
                        <a:t>التوصية</a:t>
                      </a:r>
                      <a:endParaRPr lang="en-US" sz="1800" u="sng" dirty="0">
                        <a:solidFill>
                          <a:schemeClr val="tx1"/>
                        </a:solidFill>
                      </a:endParaRPr>
                    </a:p>
                  </a:txBody>
                  <a:tcPr/>
                </a:tc>
                <a:extLst>
                  <a:ext uri="{0D108BD9-81ED-4DB2-BD59-A6C34878D82A}">
                    <a16:rowId xmlns:a16="http://schemas.microsoft.com/office/drawing/2014/main" val="1808316998"/>
                  </a:ext>
                </a:extLst>
              </a:tr>
              <a:tr h="710271">
                <a:tc>
                  <a:txBody>
                    <a:bodyPr/>
                    <a:lstStyle/>
                    <a:p>
                      <a:pPr marL="285750" indent="-285750" algn="r" rtl="1">
                        <a:buFont typeface="Arial" panose="020B0604020202020204" pitchFamily="34" charset="0"/>
                        <a:buChar char="•"/>
                      </a:pPr>
                      <a:r>
                        <a:rPr lang="ar-LB" sz="1800" dirty="0"/>
                        <a:t>تم إعادة ارسال الاستبيان بعد نهاية الاجتماع الخامس للجنة (آذار/مارس 2023)</a:t>
                      </a:r>
                    </a:p>
                  </a:txBody>
                  <a:tcPr/>
                </a:tc>
                <a:tc>
                  <a:txBody>
                    <a:bodyPr/>
                    <a:lstStyle/>
                    <a:p>
                      <a:pPr marL="285750" lvl="0" indent="-285750" algn="just" rtl="1" fontAlgn="base">
                        <a:buFont typeface="Arial" panose="020B0604020202020204" pitchFamily="34" charset="0"/>
                        <a:buChar char="•"/>
                      </a:pPr>
                      <a:r>
                        <a:rPr lang="ar-SA" sz="1800" kern="1200" dirty="0">
                          <a:solidFill>
                            <a:schemeClr val="dk1"/>
                          </a:solidFill>
                          <a:effectLst/>
                          <a:latin typeface="+mn-lt"/>
                          <a:ea typeface="+mn-ea"/>
                          <a:cs typeface="+mn-cs"/>
                        </a:rPr>
                        <a:t>إرسال نسخة من الاستمارة الالكترونية </a:t>
                      </a:r>
                      <a:r>
                        <a:rPr lang="ar-LB" sz="1800" kern="1200" dirty="0">
                          <a:solidFill>
                            <a:schemeClr val="dk1"/>
                          </a:solidFill>
                          <a:effectLst/>
                          <a:latin typeface="+mn-lt"/>
                          <a:ea typeface="+mn-ea"/>
                          <a:cs typeface="+mn-cs"/>
                        </a:rPr>
                        <a:t>المعدلة  </a:t>
                      </a:r>
                      <a:r>
                        <a:rPr lang="ar-SA" sz="1800" kern="1200" dirty="0">
                          <a:solidFill>
                            <a:schemeClr val="dk1"/>
                          </a:solidFill>
                          <a:effectLst/>
                          <a:latin typeface="+mn-lt"/>
                          <a:ea typeface="+mn-ea"/>
                          <a:cs typeface="+mn-cs"/>
                        </a:rPr>
                        <a:t>الى أعضاء اللجنة للمتابعة مع المعنيين في المكاتب الاحصائية ومكونات النظام الاحصائي الوطني للتأكد من استيفاء الاستبيان ضمن الفترة الزمنية المحدّدة.</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2759570030"/>
                  </a:ext>
                </a:extLst>
              </a:tr>
              <a:tr h="1264920">
                <a:tc>
                  <a:txBody>
                    <a:bodyPr/>
                    <a:lstStyle/>
                    <a:p>
                      <a:pPr marL="285750" marR="0" lvl="0" indent="-285750" algn="r" defTabSz="4572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LB" sz="1800" dirty="0">
                          <a:effectLst/>
                          <a:latin typeface="Arial" panose="020B0604020202020204" pitchFamily="34" charset="0"/>
                          <a:ea typeface="Times New Roman" panose="02020603050405020304" pitchFamily="18" charset="0"/>
                          <a:cs typeface="Arial" panose="020B0604020202020204" pitchFamily="34" charset="0"/>
                        </a:rPr>
                        <a:t>لجان تنسيق اقليمية في التعداد والتسجييل المدني والاحصاءات الحيوية والهجرة واللجوء</a:t>
                      </a:r>
                    </a:p>
                    <a:p>
                      <a:pPr marL="0" marR="0" lvl="0" indent="0" algn="r" defTabSz="457200" rtl="1" eaLnBrk="1" fontAlgn="auto" latinLnBrk="0" hangingPunct="1">
                        <a:lnSpc>
                          <a:spcPct val="100000"/>
                        </a:lnSpc>
                        <a:spcBef>
                          <a:spcPts val="0"/>
                        </a:spcBef>
                        <a:spcAft>
                          <a:spcPts val="0"/>
                        </a:spcAft>
                        <a:buClrTx/>
                        <a:buSzTx/>
                        <a:buFont typeface="Arial" panose="020B0604020202020204" pitchFamily="34" charset="0"/>
                        <a:buNone/>
                        <a:tabLst/>
                        <a:defRPr/>
                      </a:pPr>
                      <a:r>
                        <a:rPr lang="ar-LB" sz="1800" dirty="0">
                          <a:effectLst/>
                          <a:latin typeface="Arial" panose="020B0604020202020204" pitchFamily="34" charset="0"/>
                          <a:ea typeface="Times New Roman" panose="02020603050405020304" pitchFamily="18" charset="0"/>
                          <a:cs typeface="Arial" panose="020B0604020202020204" pitchFamily="34" charset="0"/>
                        </a:rPr>
                        <a:t>-الشراكات مع المعهد الوطني للديمغرافيا فرنسا، جامعة مينسوتا، جامعة بنسلفانيا، معهد الخليج للدراسات</a:t>
                      </a:r>
                    </a:p>
                  </a:txBody>
                  <a:tcPr/>
                </a:tc>
                <a:tc>
                  <a:txBody>
                    <a:bodyPr/>
                    <a:lstStyle/>
                    <a:p>
                      <a:pPr marL="285750" lvl="0" indent="-285750" algn="just" rtl="1" fontAlgn="base">
                        <a:buFont typeface="Arial" panose="020B0604020202020204" pitchFamily="34" charset="0"/>
                        <a:buChar char="•"/>
                      </a:pPr>
                      <a:r>
                        <a:rPr lang="ar-SA" sz="1800" kern="1200" dirty="0">
                          <a:solidFill>
                            <a:schemeClr val="dk1"/>
                          </a:solidFill>
                          <a:effectLst/>
                          <a:latin typeface="+mn-lt"/>
                          <a:ea typeface="+mn-ea"/>
                          <a:cs typeface="+mn-cs"/>
                        </a:rPr>
                        <a:t>تعزيز التعاون والتنسيق بين الإسكوا والوكالات المتخصصة والمنظمات الدولية والإقليمية العاملة لتوحيد الجهود والحدّ من الازدواجية في أنشطتها</a:t>
                      </a:r>
                      <a:r>
                        <a:rPr lang="ar-LB" sz="1800" kern="1200" dirty="0">
                          <a:solidFill>
                            <a:schemeClr val="dk1"/>
                          </a:solidFill>
                          <a:effectLst/>
                          <a:latin typeface="+mn-lt"/>
                          <a:ea typeface="+mn-ea"/>
                          <a:cs typeface="+mn-cs"/>
                        </a:rPr>
                        <a:t> والتحقق من منهجيات العمل المستخدمة حيثما ينطبق</a:t>
                      </a:r>
                      <a:r>
                        <a:rPr lang="ar-SA" sz="1800" kern="1200" dirty="0">
                          <a:solidFill>
                            <a:schemeClr val="dk1"/>
                          </a:solidFill>
                          <a:effectLst/>
                          <a:latin typeface="+mn-lt"/>
                          <a:ea typeface="+mn-ea"/>
                          <a:cs typeface="+mn-cs"/>
                        </a:rPr>
                        <a:t>. </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469071824"/>
                  </a:ext>
                </a:extLst>
              </a:tr>
              <a:tr h="1319871">
                <a:tc>
                  <a:txBody>
                    <a:bodyPr/>
                    <a:lstStyle/>
                    <a:p>
                      <a:pPr marL="0" indent="0" algn="r" rtl="1">
                        <a:buFont typeface="Arial" panose="020B0604020202020204" pitchFamily="34" charset="0"/>
                        <a:buNone/>
                      </a:pPr>
                      <a:endParaRPr lang="ar-LB" sz="1800" dirty="0"/>
                    </a:p>
                    <a:p>
                      <a:pPr marL="285750" indent="-285750" algn="just" rtl="1">
                        <a:buFont typeface="Arial" panose="020B0604020202020204" pitchFamily="34" charset="0"/>
                        <a:buChar char="•"/>
                      </a:pPr>
                      <a:r>
                        <a:rPr lang="ar-LB" sz="1800" b="0" kern="1200" dirty="0">
                          <a:solidFill>
                            <a:schemeClr val="dk1"/>
                          </a:solidFill>
                          <a:effectLst/>
                          <a:latin typeface="+mj-lt"/>
                          <a:ea typeface="+mn-ea"/>
                          <a:cs typeface="+mn-cs"/>
                        </a:rPr>
                        <a:t>ورشة عمل حول الاسقاطات: المغرب سبتمبر 2023</a:t>
                      </a:r>
                    </a:p>
                    <a:p>
                      <a:pPr marL="285750" indent="-285750" algn="just" rtl="1">
                        <a:buFont typeface="Arial" panose="020B0604020202020204" pitchFamily="34" charset="0"/>
                        <a:buChar char="•"/>
                      </a:pPr>
                      <a:r>
                        <a:rPr lang="ar-SA" sz="1800" b="0" kern="1200" dirty="0">
                          <a:solidFill>
                            <a:schemeClr val="dk1"/>
                          </a:solidFill>
                          <a:effectLst/>
                          <a:latin typeface="+mj-lt"/>
                          <a:ea typeface="+mn-ea"/>
                          <a:cs typeface="+mn-cs"/>
                        </a:rPr>
                        <a:t>ورشة عمل حول جولة تعدادات السكان والمساكن 2020 : تجارب لبلدان عربية مختارة</a:t>
                      </a:r>
                      <a:r>
                        <a:rPr lang="en-GB" sz="1800" b="0" kern="1200" dirty="0">
                          <a:solidFill>
                            <a:schemeClr val="dk1"/>
                          </a:solidFill>
                          <a:effectLst/>
                          <a:latin typeface="+mj-lt"/>
                          <a:ea typeface="+mn-ea"/>
                          <a:cs typeface="+mn-cs"/>
                        </a:rPr>
                        <a:t> </a:t>
                      </a:r>
                      <a:r>
                        <a:rPr lang="ar-LB" sz="1800" b="0" kern="1200" dirty="0">
                          <a:solidFill>
                            <a:schemeClr val="dk1"/>
                          </a:solidFill>
                          <a:effectLst/>
                          <a:latin typeface="+mj-lt"/>
                          <a:ea typeface="+mn-ea"/>
                          <a:cs typeface="+mn-cs"/>
                        </a:rPr>
                        <a:t> (25-26 حزيران/يونيو 2024)</a:t>
                      </a:r>
                    </a:p>
                    <a:p>
                      <a:pPr marL="285750" indent="-285750" algn="just" rtl="1">
                        <a:buFont typeface="Arial" panose="020B0604020202020204" pitchFamily="34" charset="0"/>
                        <a:buChar char="•"/>
                      </a:pPr>
                      <a:r>
                        <a:rPr lang="ar-LB" sz="1800" b="0" kern="1200" dirty="0">
                          <a:solidFill>
                            <a:schemeClr val="dk1"/>
                          </a:solidFill>
                          <a:effectLst/>
                          <a:latin typeface="+mj-lt"/>
                          <a:ea typeface="+mn-ea"/>
                          <a:cs typeface="+mn-cs"/>
                        </a:rPr>
                        <a:t>ورشة عمل حول احصاءات الجريمة (يوليو2023)</a:t>
                      </a:r>
                    </a:p>
                    <a:p>
                      <a:pPr marL="285750" indent="-285750" algn="just" rtl="1">
                        <a:buFont typeface="Arial" panose="020B0604020202020204" pitchFamily="34" charset="0"/>
                        <a:buChar char="•"/>
                      </a:pPr>
                      <a:r>
                        <a:rPr lang="ar-LB" sz="1800" b="0" kern="1200" dirty="0">
                          <a:solidFill>
                            <a:schemeClr val="dk1"/>
                          </a:solidFill>
                          <a:effectLst/>
                          <a:latin typeface="+mj-lt"/>
                          <a:ea typeface="+mn-ea"/>
                          <a:cs typeface="+mn-cs"/>
                        </a:rPr>
                        <a:t>جلسة في منتدى التنمية المستدامة العربي 7 مارس 2024: البيانات في ظروف الصراعات</a:t>
                      </a:r>
                    </a:p>
                    <a:p>
                      <a:pPr marL="285750" indent="-285750" algn="just" rtl="1">
                        <a:buFont typeface="Arial" panose="020B0604020202020204" pitchFamily="34" charset="0"/>
                        <a:buChar char="•"/>
                      </a:pPr>
                      <a:r>
                        <a:rPr lang="ar-LB" sz="1800" b="0" kern="1200" dirty="0">
                          <a:solidFill>
                            <a:schemeClr val="dk1"/>
                          </a:solidFill>
                          <a:effectLst/>
                          <a:latin typeface="+mj-lt"/>
                          <a:ea typeface="+mn-ea"/>
                          <a:cs typeface="+mn-cs"/>
                        </a:rPr>
                        <a:t>تقدير درجة الحضر: اونلاين</a:t>
                      </a:r>
                      <a:endParaRPr lang="ar-LB" sz="1800" dirty="0"/>
                    </a:p>
                    <a:p>
                      <a:pPr marL="285750" indent="-285750" algn="just" rtl="1">
                        <a:buFont typeface="Arial" panose="020B0604020202020204" pitchFamily="34" charset="0"/>
                        <a:buChar char="•"/>
                      </a:pPr>
                      <a:r>
                        <a:rPr lang="ar-LB" sz="1800" dirty="0"/>
                        <a:t>تم إعداد الدراسة المشار اليها وتعميمها على الأجهزة الإحصائية</a:t>
                      </a:r>
                      <a:endParaRPr lang="en-US" sz="1800" dirty="0"/>
                    </a:p>
                  </a:txBody>
                  <a:tcPr/>
                </a:tc>
                <a:tc>
                  <a:txBody>
                    <a:bodyPr/>
                    <a:lstStyle/>
                    <a:p>
                      <a:pPr marL="285750" lvl="0" indent="-285750" algn="just" rtl="1" fontAlgn="base">
                        <a:buFont typeface="Arial" panose="020B0604020202020204" pitchFamily="34" charset="0"/>
                        <a:buChar char="•"/>
                      </a:pPr>
                      <a:r>
                        <a:rPr lang="ar-SA" sz="1800" kern="1200" dirty="0">
                          <a:solidFill>
                            <a:schemeClr val="dk1"/>
                          </a:solidFill>
                          <a:effectLst/>
                          <a:latin typeface="+mn-lt"/>
                          <a:ea typeface="+mn-ea"/>
                          <a:cs typeface="+mn-cs"/>
                        </a:rPr>
                        <a:t>تنظيم اجتماعات وورش عمل تدريبية لتنمية القدرات الإحصائية الوطنية حسب الطلب من البلدان العربية بما فيه الاسقاطات والتقديرات السكانية </a:t>
                      </a:r>
                      <a:r>
                        <a:rPr lang="ar-LB" sz="1800" kern="1200" dirty="0">
                          <a:solidFill>
                            <a:schemeClr val="dk1"/>
                          </a:solidFill>
                          <a:effectLst/>
                          <a:latin typeface="+mn-lt"/>
                          <a:ea typeface="+mn-ea"/>
                          <a:cs typeface="+mn-cs"/>
                        </a:rPr>
                        <a:t> على المستوى المحلي</a:t>
                      </a:r>
                      <a:r>
                        <a:rPr lang="ar-SA" sz="1800" kern="1200" dirty="0">
                          <a:solidFill>
                            <a:schemeClr val="dk1"/>
                          </a:solidFill>
                          <a:effectLst/>
                          <a:latin typeface="+mn-lt"/>
                          <a:ea typeface="+mn-ea"/>
                          <a:cs typeface="+mn-cs"/>
                        </a:rPr>
                        <a:t>، لا سيّما تلك التي تمرّ بظروف أزمات لا تساعد في تنفيذ  الأنشطة الإحصائية الرسمية. وكذلك تخصيص قياس الطبقة الوسطى في مجال بناء القدرات أيضا.</a:t>
                      </a:r>
                      <a:endParaRPr lang="ar-LB" sz="1800" kern="1200" dirty="0">
                        <a:solidFill>
                          <a:schemeClr val="dk1"/>
                        </a:solidFill>
                        <a:effectLst/>
                        <a:latin typeface="+mn-lt"/>
                        <a:ea typeface="+mn-ea"/>
                        <a:cs typeface="+mn-cs"/>
                      </a:endParaRPr>
                    </a:p>
                    <a:p>
                      <a:pPr marL="285750" marR="0" lvl="0" indent="-285750" algn="just" defTabSz="457200" rtl="1" eaLnBrk="1" fontAlgn="base" latinLnBrk="0" hangingPunct="1">
                        <a:lnSpc>
                          <a:spcPct val="100000"/>
                        </a:lnSpc>
                        <a:spcBef>
                          <a:spcPts val="0"/>
                        </a:spcBef>
                        <a:spcAft>
                          <a:spcPts val="0"/>
                        </a:spcAft>
                        <a:buClrTx/>
                        <a:buSzTx/>
                        <a:buFont typeface="Arial" panose="020B0604020202020204" pitchFamily="34" charset="0"/>
                        <a:buChar char="•"/>
                        <a:tabLst/>
                        <a:defRPr/>
                      </a:pPr>
                      <a:r>
                        <a:rPr lang="ar-SA" sz="1800" kern="1200" dirty="0">
                          <a:solidFill>
                            <a:schemeClr val="dk1"/>
                          </a:solidFill>
                          <a:effectLst/>
                          <a:latin typeface="+mn-lt"/>
                          <a:ea typeface="+mn-ea"/>
                          <a:cs typeface="+mn-cs"/>
                        </a:rPr>
                        <a:t>إمكانية إعداد دراسة حول الممارسات الوطنية الجيدة والتحديات المتعلقة بتوفير إحصاءات القوى العاملة في البلدان العربية. </a:t>
                      </a:r>
                      <a:endParaRPr lang="en-US" sz="1800" kern="1200" dirty="0">
                        <a:solidFill>
                          <a:schemeClr val="dk1"/>
                        </a:solidFill>
                        <a:effectLst/>
                        <a:latin typeface="+mn-lt"/>
                        <a:ea typeface="+mn-ea"/>
                        <a:cs typeface="+mn-cs"/>
                      </a:endParaRPr>
                    </a:p>
                    <a:p>
                      <a:pPr marL="285750" lvl="0" indent="-285750" algn="just" rtl="1" fontAlgn="base">
                        <a:buFont typeface="Arial" panose="020B0604020202020204" pitchFamily="34" charset="0"/>
                        <a:buChar char="•"/>
                      </a:pP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2488997919"/>
                  </a:ext>
                </a:extLst>
              </a:tr>
            </a:tbl>
          </a:graphicData>
        </a:graphic>
      </p:graphicFrame>
    </p:spTree>
    <p:extLst>
      <p:ext uri="{BB962C8B-B14F-4D97-AF65-F5344CB8AC3E}">
        <p14:creationId xmlns:p14="http://schemas.microsoft.com/office/powerpoint/2010/main" val="953522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29F8D-E052-44D7-807D-AC84A0E2BDB0}"/>
              </a:ext>
            </a:extLst>
          </p:cNvPr>
          <p:cNvSpPr>
            <a:spLocks noGrp="1"/>
          </p:cNvSpPr>
          <p:nvPr>
            <p:ph type="title"/>
          </p:nvPr>
        </p:nvSpPr>
        <p:spPr>
          <a:xfrm>
            <a:off x="304800" y="152400"/>
            <a:ext cx="8229600" cy="457199"/>
          </a:xfrm>
        </p:spPr>
        <p:txBody>
          <a:bodyPr/>
          <a:lstStyle/>
          <a:p>
            <a:r>
              <a:rPr lang="ar-SA" altLang="en-US" sz="4000" b="1" u="sng" dirty="0"/>
              <a:t>توصي</a:t>
            </a:r>
            <a:r>
              <a:rPr lang="ar-LB" altLang="en-US" sz="4000" b="1" u="sng" dirty="0"/>
              <a:t>ات للإسكوا</a:t>
            </a:r>
            <a:endParaRPr lang="en-US" sz="4000" dirty="0"/>
          </a:p>
        </p:txBody>
      </p:sp>
      <p:graphicFrame>
        <p:nvGraphicFramePr>
          <p:cNvPr id="12" name="Table 12">
            <a:extLst>
              <a:ext uri="{FF2B5EF4-FFF2-40B4-BE49-F238E27FC236}">
                <a16:creationId xmlns:a16="http://schemas.microsoft.com/office/drawing/2014/main" id="{1158F39C-98D0-2556-6677-DEB2466A8A5F}"/>
              </a:ext>
            </a:extLst>
          </p:cNvPr>
          <p:cNvGraphicFramePr>
            <a:graphicFrameLocks noGrp="1"/>
          </p:cNvGraphicFramePr>
          <p:nvPr>
            <p:ph idx="1"/>
            <p:extLst>
              <p:ext uri="{D42A27DB-BD31-4B8C-83A1-F6EECF244321}">
                <p14:modId xmlns:p14="http://schemas.microsoft.com/office/powerpoint/2010/main" val="2211475997"/>
              </p:ext>
            </p:extLst>
          </p:nvPr>
        </p:nvGraphicFramePr>
        <p:xfrm>
          <a:off x="228600" y="1066800"/>
          <a:ext cx="8763000" cy="3754120"/>
        </p:xfrm>
        <a:graphic>
          <a:graphicData uri="http://schemas.openxmlformats.org/drawingml/2006/table">
            <a:tbl>
              <a:tblPr firstRow="1" bandRow="1">
                <a:tableStyleId>{5C22544A-7EE6-4342-B048-85BDC9FD1C3A}</a:tableStyleId>
              </a:tblPr>
              <a:tblGrid>
                <a:gridCol w="4381500">
                  <a:extLst>
                    <a:ext uri="{9D8B030D-6E8A-4147-A177-3AD203B41FA5}">
                      <a16:colId xmlns:a16="http://schemas.microsoft.com/office/drawing/2014/main" val="69719913"/>
                    </a:ext>
                  </a:extLst>
                </a:gridCol>
                <a:gridCol w="4381500">
                  <a:extLst>
                    <a:ext uri="{9D8B030D-6E8A-4147-A177-3AD203B41FA5}">
                      <a16:colId xmlns:a16="http://schemas.microsoft.com/office/drawing/2014/main" val="3283802671"/>
                    </a:ext>
                  </a:extLst>
                </a:gridCol>
              </a:tblGrid>
              <a:tr h="370840">
                <a:tc>
                  <a:txBody>
                    <a:bodyPr/>
                    <a:lstStyle/>
                    <a:p>
                      <a:pPr algn="ctr" rtl="1"/>
                      <a:r>
                        <a:rPr lang="ar-LB" sz="1800" u="sng" dirty="0">
                          <a:solidFill>
                            <a:schemeClr val="tx1"/>
                          </a:solidFill>
                        </a:rPr>
                        <a:t>ما تم تنفيذه</a:t>
                      </a:r>
                      <a:endParaRPr lang="en-US" sz="1800" u="sng" dirty="0">
                        <a:solidFill>
                          <a:schemeClr val="tx1"/>
                        </a:solidFill>
                      </a:endParaRPr>
                    </a:p>
                  </a:txBody>
                  <a:tcPr/>
                </a:tc>
                <a:tc>
                  <a:txBody>
                    <a:bodyPr/>
                    <a:lstStyle/>
                    <a:p>
                      <a:pPr algn="ctr" rtl="1"/>
                      <a:r>
                        <a:rPr lang="ar-LB" sz="1800" u="sng" dirty="0">
                          <a:solidFill>
                            <a:schemeClr val="tx1"/>
                          </a:solidFill>
                        </a:rPr>
                        <a:t>التوصية</a:t>
                      </a:r>
                      <a:endParaRPr lang="en-US" sz="1800" u="sng" dirty="0">
                        <a:solidFill>
                          <a:schemeClr val="tx1"/>
                        </a:solidFill>
                      </a:endParaRPr>
                    </a:p>
                  </a:txBody>
                  <a:tcPr/>
                </a:tc>
                <a:extLst>
                  <a:ext uri="{0D108BD9-81ED-4DB2-BD59-A6C34878D82A}">
                    <a16:rowId xmlns:a16="http://schemas.microsoft.com/office/drawing/2014/main" val="41675204"/>
                  </a:ext>
                </a:extLst>
              </a:tr>
              <a:tr h="370840">
                <a:tc>
                  <a:txBody>
                    <a:bodyPr/>
                    <a:lstStyle/>
                    <a:p>
                      <a:pPr marL="0" indent="0" algn="r" rtl="1">
                        <a:buFont typeface="Arial" panose="020B0604020202020204" pitchFamily="34" charset="0"/>
                        <a:buNone/>
                      </a:pPr>
                      <a:endParaRPr lang="en-GB" sz="1800" dirty="0"/>
                    </a:p>
                    <a:p>
                      <a:pPr marL="0" indent="0" algn="r" rtl="1">
                        <a:buFont typeface="Arial" panose="020B0604020202020204" pitchFamily="34" charset="0"/>
                        <a:buNone/>
                      </a:pPr>
                      <a:endParaRPr lang="en-US" sz="1800" dirty="0"/>
                    </a:p>
                    <a:p>
                      <a:pPr marL="0" indent="0" algn="r" rtl="1">
                        <a:buFont typeface="Arial" panose="020B0604020202020204" pitchFamily="34" charset="0"/>
                        <a:buNone/>
                      </a:pPr>
                      <a:endParaRPr lang="en-US" sz="1800" dirty="0"/>
                    </a:p>
                    <a:p>
                      <a:pPr marL="0" indent="0" algn="r" rtl="1">
                        <a:buFont typeface="Arial" panose="020B0604020202020204" pitchFamily="34" charset="0"/>
                        <a:buNone/>
                      </a:pPr>
                      <a:endParaRPr lang="en-US" sz="1800" dirty="0"/>
                    </a:p>
                    <a:p>
                      <a:pPr marL="0" indent="0" algn="r" rtl="1">
                        <a:buFont typeface="Arial" panose="020B0604020202020204" pitchFamily="34" charset="0"/>
                        <a:buNone/>
                      </a:pPr>
                      <a:endParaRPr lang="en-US" sz="1800" dirty="0"/>
                    </a:p>
                    <a:p>
                      <a:pPr marL="285750" indent="-285750" algn="r" rtl="1">
                        <a:buFont typeface="Arial" panose="020B0604020202020204" pitchFamily="34" charset="0"/>
                        <a:buChar char="•"/>
                      </a:pPr>
                      <a:r>
                        <a:rPr lang="ar-LB" sz="1800" kern="1200" dirty="0">
                          <a:solidFill>
                            <a:schemeClr val="dk1"/>
                          </a:solidFill>
                          <a:effectLst/>
                          <a:latin typeface="+mn-lt"/>
                          <a:ea typeface="+mn-ea"/>
                          <a:cs typeface="+mn-cs"/>
                        </a:rPr>
                        <a:t>ورشة عمل اقليمية حول إطار عمل استراتيجي لتحسين نظم تسجيل الأحوال المدنية والإحصاءات الحيوية في المنطقة العربية للفترة 2021-2025: التقدم المحرز وسبل المضي قدما (28-29 أيار/مايو 2024)</a:t>
                      </a:r>
                    </a:p>
                    <a:p>
                      <a:pPr marL="285750" indent="-285750" algn="r" rtl="1">
                        <a:buFont typeface="Arial" panose="020B0604020202020204" pitchFamily="34" charset="0"/>
                        <a:buChar char="•"/>
                      </a:pPr>
                      <a:r>
                        <a:rPr lang="ar-LB" sz="1800" kern="1200" dirty="0">
                          <a:solidFill>
                            <a:schemeClr val="dk1"/>
                          </a:solidFill>
                          <a:effectLst/>
                          <a:latin typeface="+mn-lt"/>
                          <a:ea typeface="+mn-ea"/>
                          <a:cs typeface="+mn-cs"/>
                        </a:rPr>
                        <a:t>مهمات استشارية: تقديرات وفيات الاطفال: مصر</a:t>
                      </a:r>
                    </a:p>
                    <a:p>
                      <a:pPr marL="285750" indent="-285750" algn="r" rtl="1">
                        <a:buFont typeface="Arial" panose="020B0604020202020204" pitchFamily="34" charset="0"/>
                        <a:buChar char="•"/>
                      </a:pPr>
                      <a:r>
                        <a:rPr lang="ar-LB" sz="1800" kern="1200" dirty="0">
                          <a:solidFill>
                            <a:schemeClr val="dk1"/>
                          </a:solidFill>
                          <a:effectLst/>
                          <a:latin typeface="+mn-lt"/>
                          <a:ea typeface="+mn-ea"/>
                          <a:cs typeface="+mn-cs"/>
                        </a:rPr>
                        <a:t>مهمة استشارية: تقييم حالة السجلات المدنية والاحصاءات الحيوية: لبنان</a:t>
                      </a:r>
                      <a:endParaRPr lang="en-US" sz="1800" dirty="0"/>
                    </a:p>
                  </a:txBody>
                  <a:tcPr/>
                </a:tc>
                <a:tc>
                  <a:txBody>
                    <a:bodyPr/>
                    <a:lstStyle/>
                    <a:p>
                      <a:pPr marL="285750" marR="0" lvl="0" indent="-285750" algn="just" defTabSz="4572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SA" sz="1800" kern="1200" dirty="0">
                          <a:solidFill>
                            <a:schemeClr val="dk1"/>
                          </a:solidFill>
                          <a:effectLst/>
                          <a:latin typeface="+mn-lt"/>
                          <a:ea typeface="+mn-ea"/>
                          <a:cs typeface="+mn-cs"/>
                        </a:rPr>
                        <a:t>يجب تطوير عمل اللجنة الفنية وقياس أدائها على صعيد تطوير العمل الإحصائي والاستفادة من الكوادر النوعية المتوفرة في الأجهزة الإحصائية العربية ولا سيما بطرائق تحديث البيانات واختبار جودتها لسلامة العمل الإحصائي</a:t>
                      </a:r>
                      <a:endParaRPr lang="en-US" sz="1800" dirty="0"/>
                    </a:p>
                    <a:p>
                      <a:pPr marL="285750" marR="0" lvl="0" indent="-285750" algn="r" defTabSz="4572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LB" sz="1800" kern="1200" dirty="0">
                          <a:solidFill>
                            <a:schemeClr val="dk1"/>
                          </a:solidFill>
                          <a:effectLst/>
                          <a:latin typeface="+mn-lt"/>
                          <a:ea typeface="+mn-ea"/>
                          <a:cs typeface="+mn-cs"/>
                        </a:rPr>
                        <a:t>اعتماد </a:t>
                      </a:r>
                      <a:r>
                        <a:rPr lang="ar-SA" sz="1800" kern="1200" dirty="0">
                          <a:solidFill>
                            <a:schemeClr val="dk1"/>
                          </a:solidFill>
                          <a:effectLst/>
                          <a:latin typeface="+mn-lt"/>
                          <a:ea typeface="+mn-ea"/>
                          <a:cs typeface="+mn-cs"/>
                        </a:rPr>
                        <a:t>الإطار الاستراتيجي الإقليمي للسجل المدني والإحصاءات الحيوية 2021-2025 والعمل على متابعة وقياس التقدم المحرز على صعيد السجل المدني والإحصاءات الحيوية بما يساهم في تحقيق أهداف التنمية المستدامة وتبيان الصعوبات والمعوقات التي يواجهها كل جهاز إحصائي وكيفية العمل على تجاوزها</a:t>
                      </a:r>
                      <a:endParaRPr lang="en-US" sz="1800" dirty="0">
                        <a:effectLst/>
                        <a:ea typeface="Helvetica" panose="020B0604020202020204" pitchFamily="34" charset="0"/>
                        <a:cs typeface="Arial" panose="020B0604020202020204" pitchFamily="34" charset="0"/>
                      </a:endParaRPr>
                    </a:p>
                  </a:txBody>
                  <a:tcPr/>
                </a:tc>
                <a:extLst>
                  <a:ext uri="{0D108BD9-81ED-4DB2-BD59-A6C34878D82A}">
                    <a16:rowId xmlns:a16="http://schemas.microsoft.com/office/drawing/2014/main" val="4136039275"/>
                  </a:ext>
                </a:extLst>
              </a:tr>
            </a:tbl>
          </a:graphicData>
        </a:graphic>
      </p:graphicFrame>
    </p:spTree>
    <p:extLst>
      <p:ext uri="{BB962C8B-B14F-4D97-AF65-F5344CB8AC3E}">
        <p14:creationId xmlns:p14="http://schemas.microsoft.com/office/powerpoint/2010/main" val="1011610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76200" y="609600"/>
            <a:ext cx="8991600" cy="609600"/>
          </a:xfrm>
        </p:spPr>
        <p:txBody>
          <a:bodyPr/>
          <a:lstStyle/>
          <a:p>
            <a:r>
              <a:rPr lang="ar-SA" sz="3000" b="1" u="sng" dirty="0">
                <a:effectLst/>
                <a:latin typeface="Calibri" panose="020F0502020204030204" pitchFamily="34" charset="0"/>
                <a:ea typeface="Times New Roman" panose="02020603050405020304" pitchFamily="18" charset="0"/>
                <a:cs typeface="Arial" panose="020B0604020202020204" pitchFamily="34" charset="0"/>
              </a:rPr>
              <a:t>الأنشطة </a:t>
            </a:r>
            <a:r>
              <a:rPr lang="ar-LB" sz="3000" b="1" u="sng" dirty="0">
                <a:effectLst/>
                <a:latin typeface="Calibri" panose="020F0502020204030204" pitchFamily="34" charset="0"/>
                <a:ea typeface="Times New Roman" panose="02020603050405020304" pitchFamily="18" charset="0"/>
                <a:cs typeface="Arial" panose="020B0604020202020204" pitchFamily="34" charset="0"/>
              </a:rPr>
              <a:t>المزمع</a:t>
            </a:r>
            <a:r>
              <a:rPr lang="ar-SA" sz="3000" b="1" u="sng" dirty="0">
                <a:effectLst/>
                <a:latin typeface="Calibri" panose="020F0502020204030204" pitchFamily="34" charset="0"/>
                <a:ea typeface="Times New Roman" panose="02020603050405020304" pitchFamily="18" charset="0"/>
                <a:cs typeface="Arial" panose="020B0604020202020204" pitchFamily="34" charset="0"/>
              </a:rPr>
              <a:t> تنفيذها</a:t>
            </a:r>
            <a:r>
              <a:rPr lang="ar-LB" sz="3000" b="1" u="sng" dirty="0">
                <a:effectLst/>
                <a:latin typeface="Calibri" panose="020F0502020204030204" pitchFamily="34" charset="0"/>
                <a:ea typeface="Times New Roman" panose="02020603050405020304" pitchFamily="18" charset="0"/>
                <a:cs typeface="Arial" panose="020B0604020202020204" pitchFamily="34" charset="0"/>
              </a:rPr>
              <a:t> في عام 2025-2024</a:t>
            </a:r>
            <a:endParaRPr lang="en-US" sz="3000" b="1" u="sng" dirty="0">
              <a:latin typeface="Calibri" panose="020F0502020204030204" pitchFamily="34" charset="0"/>
            </a:endParaRPr>
          </a:p>
        </p:txBody>
      </p:sp>
      <p:sp>
        <p:nvSpPr>
          <p:cNvPr id="5" name="Content Placeholder 4">
            <a:extLst>
              <a:ext uri="{FF2B5EF4-FFF2-40B4-BE49-F238E27FC236}">
                <a16:creationId xmlns:a16="http://schemas.microsoft.com/office/drawing/2014/main" id="{0B75AFB3-297F-421F-920F-528FB1B43E49}"/>
              </a:ext>
            </a:extLst>
          </p:cNvPr>
          <p:cNvSpPr>
            <a:spLocks noGrp="1"/>
          </p:cNvSpPr>
          <p:nvPr>
            <p:ph sz="half" idx="2"/>
          </p:nvPr>
        </p:nvSpPr>
        <p:spPr>
          <a:xfrm>
            <a:off x="558114" y="1447800"/>
            <a:ext cx="8610600" cy="4114800"/>
          </a:xfrm>
        </p:spPr>
        <p:txBody>
          <a:bodyPr/>
          <a:lstStyle/>
          <a:p>
            <a:pPr marL="342900" indent="-342900" algn="just">
              <a:spcBef>
                <a:spcPts val="0"/>
              </a:spcBef>
              <a:spcAft>
                <a:spcPts val="0"/>
              </a:spcAft>
              <a:buFontTx/>
              <a:buChar char="-"/>
            </a:pPr>
            <a:r>
              <a:rPr lang="ar-LB" sz="1800" dirty="0"/>
              <a:t> - </a:t>
            </a:r>
            <a:r>
              <a:rPr lang="ar-LB" sz="1900" dirty="0"/>
              <a:t>الاجتماع السادس للجنة الفنية الاستشارية للإحصاءات الديمغرافية والاجتماعية للبلدان العربية (3-4 تموز/يوليو 2024)</a:t>
            </a:r>
            <a:endParaRPr lang="en-GB" sz="1900" dirty="0"/>
          </a:p>
          <a:p>
            <a:pPr marL="342900" indent="-342900" algn="just">
              <a:spcBef>
                <a:spcPts val="0"/>
              </a:spcBef>
              <a:spcAft>
                <a:spcPts val="0"/>
              </a:spcAft>
              <a:buFontTx/>
              <a:buChar char="-"/>
            </a:pPr>
            <a:r>
              <a:rPr lang="ar-LB" sz="1900" dirty="0"/>
              <a:t>-  ورشة عمل تدريبية حول إحصاءات اللاجئين والمشردين داخلياً وعديمي الجنسية (26-28 نوفمبر 2024)</a:t>
            </a:r>
          </a:p>
          <a:p>
            <a:pPr marL="342900" indent="-342900" algn="just">
              <a:spcBef>
                <a:spcPts val="0"/>
              </a:spcBef>
              <a:spcAft>
                <a:spcPts val="0"/>
              </a:spcAft>
              <a:buFontTx/>
              <a:buChar char="-"/>
            </a:pPr>
            <a:r>
              <a:rPr lang="ar-LB" sz="1900" dirty="0"/>
              <a:t>- منتدى البيانات والتنمية المجتمعية، الشارقة 8-9 أكتوبر 2024</a:t>
            </a:r>
          </a:p>
          <a:p>
            <a:pPr marL="342900" indent="-342900" algn="just">
              <a:spcBef>
                <a:spcPts val="0"/>
              </a:spcBef>
              <a:spcAft>
                <a:spcPts val="0"/>
              </a:spcAft>
              <a:buFontTx/>
              <a:buChar char="-"/>
            </a:pPr>
            <a:r>
              <a:rPr lang="ar-LB" sz="1900" dirty="0"/>
              <a:t>- اللجنة الاحصائية للاسكوا: 21-22 أكتوبر 2024</a:t>
            </a:r>
          </a:p>
          <a:p>
            <a:pPr marL="342900" indent="-342900" algn="just">
              <a:spcBef>
                <a:spcPts val="0"/>
              </a:spcBef>
              <a:spcAft>
                <a:spcPts val="0"/>
              </a:spcAft>
              <a:buFontTx/>
              <a:buChar char="-"/>
            </a:pPr>
            <a:r>
              <a:rPr lang="ar-LB" sz="1900" dirty="0"/>
              <a:t>- أجتماع اقليمي بشأن استخدام بيانات السجلات الادارية للأغراض الاحصائية: نوفمبر 2024</a:t>
            </a:r>
          </a:p>
          <a:p>
            <a:pPr marL="342900" indent="-342900" algn="just">
              <a:spcBef>
                <a:spcPts val="0"/>
              </a:spcBef>
              <a:spcAft>
                <a:spcPts val="0"/>
              </a:spcAft>
              <a:buFontTx/>
              <a:buChar char="-"/>
            </a:pPr>
            <a:r>
              <a:rPr lang="ar-LB" sz="1900" dirty="0"/>
              <a:t>- اجتماع اللجنة الاستشارية 2025</a:t>
            </a:r>
          </a:p>
          <a:p>
            <a:pPr marL="342900" indent="-342900" algn="just">
              <a:spcBef>
                <a:spcPts val="0"/>
              </a:spcBef>
              <a:spcAft>
                <a:spcPts val="0"/>
              </a:spcAft>
              <a:buFontTx/>
              <a:buChar char="-"/>
            </a:pPr>
            <a:r>
              <a:rPr lang="ar-LB" sz="1900" dirty="0"/>
              <a:t>- اجتماع بشأن التعدادات 2023: 2025</a:t>
            </a:r>
          </a:p>
          <a:p>
            <a:pPr marL="342900" indent="-342900" algn="just">
              <a:spcBef>
                <a:spcPts val="0"/>
              </a:spcBef>
              <a:spcAft>
                <a:spcPts val="0"/>
              </a:spcAft>
              <a:buFontTx/>
              <a:buChar char="-"/>
            </a:pPr>
            <a:r>
              <a:rPr lang="ar-LB" sz="1900" dirty="0"/>
              <a:t>- ورشة عمل تدريبية بشأن الربط السجلي 2025</a:t>
            </a:r>
          </a:p>
          <a:p>
            <a:pPr algn="just">
              <a:spcBef>
                <a:spcPts val="0"/>
              </a:spcBef>
              <a:spcAft>
                <a:spcPts val="0"/>
              </a:spcAft>
            </a:pPr>
            <a:endParaRPr lang="ar-LB" sz="1000" dirty="0">
              <a:solidFill>
                <a:schemeClr val="tx1"/>
              </a:solidFill>
            </a:endParaRPr>
          </a:p>
          <a:p>
            <a:pPr marL="342900" indent="-342900" algn="just">
              <a:spcBef>
                <a:spcPts val="0"/>
              </a:spcBef>
              <a:spcAft>
                <a:spcPts val="0"/>
              </a:spcAft>
              <a:buFontTx/>
              <a:buChar char="-"/>
            </a:pPr>
            <a:r>
              <a:rPr lang="ar-LB" sz="1900" dirty="0"/>
              <a:t>- </a:t>
            </a:r>
            <a:r>
              <a:rPr kumimoji="0" lang="ar-LB" altLang="en-US" sz="19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خدمات</a:t>
            </a:r>
            <a:r>
              <a:rPr kumimoji="0" lang="ar-SA" altLang="en-US" sz="19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 استشارية حول الإحصاءات الاجتماعية بما في ذلك إحصاءات الفقر والعمل</a:t>
            </a:r>
            <a:r>
              <a:rPr kumimoji="0" lang="en-US" altLang="en-US" sz="1900" b="0" i="0" u="none" strike="noStrike" cap="none" normalizeH="0" baseline="0" dirty="0">
                <a:ln>
                  <a:noFill/>
                </a:ln>
                <a:solidFill>
                  <a:schemeClr val="tx1"/>
                </a:solidFill>
                <a:effectLst/>
              </a:rPr>
              <a:t> </a:t>
            </a:r>
            <a:r>
              <a:rPr kumimoji="0" lang="ar-LB" altLang="en-US" sz="1900" b="0" i="0" u="none" strike="noStrike" cap="none" normalizeH="0" baseline="0" dirty="0">
                <a:ln>
                  <a:noFill/>
                </a:ln>
                <a:solidFill>
                  <a:schemeClr val="tx1"/>
                </a:solidFill>
                <a:effectLst/>
              </a:rPr>
              <a:t>: طلب من كل من مصر والامارات حول مسح النفاق والاستهلاك، طلب من السودان حول اللاجئيين ومن ليبيا حول احصاءات الحيوية والطبقة الوسطى والسجلات الادارية</a:t>
            </a:r>
            <a:endParaRPr kumimoji="0" lang="en-US" altLang="en-US" sz="1900" b="0" i="0" u="none" strike="noStrike" cap="none" normalizeH="0" baseline="0" dirty="0">
              <a:ln>
                <a:noFill/>
              </a:ln>
              <a:solidFill>
                <a:schemeClr val="tx1"/>
              </a:solidFill>
              <a:effectLst/>
              <a:latin typeface="Arial" panose="020B0604020202020204" pitchFamily="34" charset="0"/>
            </a:endParaRPr>
          </a:p>
          <a:p>
            <a:pPr marL="342900" indent="-342900" algn="just">
              <a:spcBef>
                <a:spcPts val="0"/>
              </a:spcBef>
              <a:spcAft>
                <a:spcPts val="0"/>
              </a:spcAft>
              <a:buFontTx/>
              <a:buChar char="-"/>
            </a:pPr>
            <a:endParaRPr lang="ar-LB" sz="1000" dirty="0"/>
          </a:p>
          <a:p>
            <a:pPr marL="342900" indent="-342900" algn="just">
              <a:spcBef>
                <a:spcPts val="0"/>
              </a:spcBef>
              <a:spcAft>
                <a:spcPts val="0"/>
              </a:spcAft>
              <a:buFontTx/>
              <a:buChar char="-"/>
            </a:pPr>
            <a:r>
              <a:rPr lang="ar-LB" sz="1900" dirty="0"/>
              <a:t>- </a:t>
            </a:r>
            <a:r>
              <a:rPr kumimoji="0" lang="ar-LB" altLang="en-US" sz="19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خدمات</a:t>
            </a:r>
            <a:r>
              <a:rPr kumimoji="0" lang="ar-SA" altLang="en-US" sz="19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 استشارية حول تعداد السكان والمساكن</a:t>
            </a:r>
            <a:r>
              <a:rPr kumimoji="0" lang="ar-LB" altLang="en-US" sz="1900" b="0" i="0" u="none" strike="noStrike" cap="none" normalizeH="0" baseline="0" dirty="0">
                <a:ln>
                  <a:noFill/>
                </a:ln>
                <a:solidFill>
                  <a:schemeClr val="tx1"/>
                </a:solidFill>
                <a:effectLst/>
              </a:rPr>
              <a:t>: تونس، الأردن، مصر وفلسطين والعراق وليبيا</a:t>
            </a:r>
          </a:p>
          <a:p>
            <a:pPr marL="342900" indent="-342900" algn="just">
              <a:spcBef>
                <a:spcPts val="0"/>
              </a:spcBef>
              <a:spcAft>
                <a:spcPts val="0"/>
              </a:spcAft>
              <a:buFontTx/>
              <a:buChar char="-"/>
            </a:pPr>
            <a:endParaRPr lang="ar-LB" altLang="en-US" sz="1000" dirty="0">
              <a:solidFill>
                <a:schemeClr val="tx1"/>
              </a:solidFill>
              <a:latin typeface="Arial Unicode MS" panose="020B0604020202020204" pitchFamily="34" charset="-128"/>
            </a:endParaRPr>
          </a:p>
          <a:p>
            <a:pPr marL="342900" indent="-342900" algn="just">
              <a:spcBef>
                <a:spcPts val="0"/>
              </a:spcBef>
              <a:spcAft>
                <a:spcPts val="0"/>
              </a:spcAft>
              <a:buFontTx/>
              <a:buChar char="-"/>
            </a:pPr>
            <a:r>
              <a:rPr lang="ar-LB" altLang="en-US" sz="1900" dirty="0">
                <a:solidFill>
                  <a:schemeClr val="tx1"/>
                </a:solidFill>
                <a:latin typeface="Arial Unicode MS" panose="020B0604020202020204" pitchFamily="34" charset="-128"/>
              </a:rPr>
              <a:t>- </a:t>
            </a:r>
            <a:r>
              <a:rPr kumimoji="0" lang="ar-LB" altLang="en-US" sz="19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خدمات</a:t>
            </a:r>
            <a:r>
              <a:rPr lang="ar-SA" altLang="en-US" sz="1900" dirty="0">
                <a:solidFill>
                  <a:schemeClr val="tx1"/>
                </a:solidFill>
                <a:latin typeface="Arial Unicode MS" panose="020B0604020202020204" pitchFamily="34" charset="-128"/>
              </a:rPr>
              <a:t> استشارية بشأن</a:t>
            </a:r>
            <a:r>
              <a:rPr lang="en-US" altLang="en-US" sz="1900" dirty="0">
                <a:solidFill>
                  <a:schemeClr val="tx1"/>
                </a:solidFill>
                <a:latin typeface="Arial Unicode MS" panose="020B0604020202020204" pitchFamily="34" charset="-128"/>
              </a:rPr>
              <a:t> </a:t>
            </a:r>
            <a:r>
              <a:rPr lang="ar-LB" altLang="en-US" sz="1900" dirty="0">
                <a:solidFill>
                  <a:schemeClr val="tx1"/>
                </a:solidFill>
                <a:latin typeface="Arial Unicode MS" panose="020B0604020202020204" pitchFamily="34" charset="-128"/>
              </a:rPr>
              <a:t>التسجيل المدني والإحصاءات الحيوية وبطاقة الهوية: لبنان ومصر</a:t>
            </a:r>
            <a:endParaRPr lang="en-US" altLang="en-US" sz="1900" dirty="0">
              <a:solidFill>
                <a:schemeClr val="tx1"/>
              </a:solidFill>
              <a:latin typeface="Arial Unicode MS" panose="020B0604020202020204" pitchFamily="34" charset="-128"/>
            </a:endParaRPr>
          </a:p>
          <a:p>
            <a:pPr marL="342900" indent="-342900" algn="just">
              <a:spcBef>
                <a:spcPts val="0"/>
              </a:spcBef>
              <a:spcAft>
                <a:spcPts val="0"/>
              </a:spcAft>
              <a:buFontTx/>
              <a:buChar char="-"/>
            </a:pPr>
            <a:endParaRPr kumimoji="0" lang="ar-LB" altLang="en-US" sz="10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770786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2FA63-6BC7-1D4B-AF79-A5423820F0BB}"/>
              </a:ext>
            </a:extLst>
          </p:cNvPr>
          <p:cNvSpPr>
            <a:spLocks noGrp="1"/>
          </p:cNvSpPr>
          <p:nvPr>
            <p:ph type="ctrTitle"/>
          </p:nvPr>
        </p:nvSpPr>
        <p:spPr/>
        <p:txBody>
          <a:bodyPr/>
          <a:lstStyle/>
          <a:p>
            <a:pPr algn="ctr"/>
            <a:r>
              <a:rPr lang="ar-LB" dirty="0"/>
              <a:t>شكراً لكم</a:t>
            </a:r>
            <a:endParaRPr lang="en-US" dirty="0"/>
          </a:p>
        </p:txBody>
      </p:sp>
    </p:spTree>
    <p:extLst>
      <p:ext uri="{BB962C8B-B14F-4D97-AF65-F5344CB8AC3E}">
        <p14:creationId xmlns:p14="http://schemas.microsoft.com/office/powerpoint/2010/main" val="2207415878"/>
      </p:ext>
    </p:extLst>
  </p:cSld>
  <p:clrMapOvr>
    <a:masterClrMapping/>
  </p:clrMapOvr>
</p:sld>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_rels/theme6.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draft presentation future plans (002).potx" id="{1DA920EC-E68D-4B85-9991-A21953F92DDE}" vid="{810C6FAC-F6DA-4589-9A1C-2AF002735D41}"/>
    </a:ext>
  </a:extLst>
</a:theme>
</file>

<file path=ppt/theme/theme5.xml><?xml version="1.0" encoding="utf-8"?>
<a:theme xmlns:a="http://schemas.openxmlformats.org/drawingml/2006/main" name="1_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ESCWA_Logo-Motto_PPT-Ar" id="{CA9D1C49-7894-0E4A-B88F-93A62C7B6C47}" vid="{4D5710C3-A91B-0146-B7B2-58BEF02F20A7}"/>
    </a:ext>
  </a:extLst>
</a:theme>
</file>

<file path=ppt/theme/theme6.xml><?xml version="1.0" encoding="utf-8"?>
<a:theme xmlns:a="http://schemas.openxmlformats.org/drawingml/2006/main" name="3_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ESCWA_Logo-Motto_PPT-Ar" id="{CA9D1C49-7894-0E4A-B88F-93A62C7B6C47}" vid="{4D5710C3-A91B-0146-B7B2-58BEF02F20A7}"/>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85ec44e-1bab-4c0b-9df0-6ba128686fc9" xsi:nil="true"/>
    <lcf76f155ced4ddcb4097134ff3c332f xmlns="5f6722c4-4b54-4565-9073-6b2cdb56319d">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BDC9717E1C14144A678B5BB6ED3A978" ma:contentTypeVersion="18" ma:contentTypeDescription="Create a new document." ma:contentTypeScope="" ma:versionID="b0cbec40f8ed92e1ccea6897da2f1ca0">
  <xsd:schema xmlns:xsd="http://www.w3.org/2001/XMLSchema" xmlns:xs="http://www.w3.org/2001/XMLSchema" xmlns:p="http://schemas.microsoft.com/office/2006/metadata/properties" xmlns:ns2="5f6722c4-4b54-4565-9073-6b2cdb56319d" xmlns:ns3="015a1b56-f9db-44b0-a971-80694ead8fc0" xmlns:ns4="985ec44e-1bab-4c0b-9df0-6ba128686fc9" targetNamespace="http://schemas.microsoft.com/office/2006/metadata/properties" ma:root="true" ma:fieldsID="0d334d8402c0ab758e45e7b23fbf1b39" ns2:_="" ns3:_="" ns4:_="">
    <xsd:import namespace="5f6722c4-4b54-4565-9073-6b2cdb56319d"/>
    <xsd:import namespace="015a1b56-f9db-44b0-a971-80694ead8fc0"/>
    <xsd:import namespace="985ec44e-1bab-4c0b-9df0-6ba128686fc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6722c4-4b54-4565-9073-6b2cdb5631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15a1b56-f9db-44b0-a971-80694ead8fc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6e2313-a807-4827-9ba2-7f46aa09a4e5}" ma:internalName="TaxCatchAll" ma:showField="CatchAllData" ma:web="015a1b56-f9db-44b0-a971-80694ead8f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483741-DB65-4CF7-BD6B-8774E52C20BE}">
  <ds:schemaRefs>
    <ds:schemaRef ds:uri="http://schemas.microsoft.com/office/2006/metadata/properties"/>
    <ds:schemaRef ds:uri="http://schemas.microsoft.com/office/infopath/2007/PartnerControls"/>
    <ds:schemaRef ds:uri="985ec44e-1bab-4c0b-9df0-6ba128686fc9"/>
    <ds:schemaRef ds:uri="5f6722c4-4b54-4565-9073-6b2cdb56319d"/>
  </ds:schemaRefs>
</ds:datastoreItem>
</file>

<file path=customXml/itemProps2.xml><?xml version="1.0" encoding="utf-8"?>
<ds:datastoreItem xmlns:ds="http://schemas.openxmlformats.org/officeDocument/2006/customXml" ds:itemID="{905A99A2-B200-4888-ABD2-657F99A6C4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6722c4-4b54-4565-9073-6b2cdb56319d"/>
    <ds:schemaRef ds:uri="015a1b56-f9db-44b0-a971-80694ead8fc0"/>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26BAD31-4791-4F68-B8C7-19528ADB76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41103</TotalTime>
  <Words>974</Words>
  <Application>Microsoft Office PowerPoint</Application>
  <PresentationFormat>On-screen Show (4:3)</PresentationFormat>
  <Paragraphs>85</Paragraphs>
  <Slides>9</Slides>
  <Notes>4</Notes>
  <HiddenSlides>1</HiddenSlides>
  <MMClips>0</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9</vt:i4>
      </vt:variant>
    </vt:vector>
  </HeadingPairs>
  <TitlesOfParts>
    <vt:vector size="24" baseType="lpstr">
      <vt:lpstr>Arial Unicode MS</vt:lpstr>
      <vt:lpstr>Arial</vt:lpstr>
      <vt:lpstr>Calibri</vt:lpstr>
      <vt:lpstr>Garamond</vt:lpstr>
      <vt:lpstr>Helvetica</vt:lpstr>
      <vt:lpstr>Sakkal Majalla</vt:lpstr>
      <vt:lpstr>Selawik Light</vt:lpstr>
      <vt:lpstr>Symbol</vt:lpstr>
      <vt:lpstr>Wingdings</vt:lpstr>
      <vt:lpstr>1_Default Design</vt:lpstr>
      <vt:lpstr>2_Default Design</vt:lpstr>
      <vt:lpstr>Custom Design</vt:lpstr>
      <vt:lpstr>SavonVTI</vt:lpstr>
      <vt:lpstr>1_SavonVTI</vt:lpstr>
      <vt:lpstr>3_SavonVTI</vt:lpstr>
      <vt:lpstr> الاجتماع السادس للجنة الفنية الاستشارية للإحصاءات الديمغرافية والاجتماعية للبلدان العربية</vt:lpstr>
      <vt:lpstr>PowerPoint Presentation</vt:lpstr>
      <vt:lpstr>PowerPoint Presentation</vt:lpstr>
      <vt:lpstr>توصيات للأجهزة الإحصائية الوطنية</vt:lpstr>
      <vt:lpstr>توصيات للأجهزة الإحصائية الوطنية</vt:lpstr>
      <vt:lpstr>توصيات للإسكوا</vt:lpstr>
      <vt:lpstr>توصيات للإسكوا</vt:lpstr>
      <vt:lpstr>PowerPoint Presentation</vt:lpstr>
      <vt:lpstr>شكراً لكم</vt:lpstr>
    </vt:vector>
  </TitlesOfParts>
  <Company>United Nations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Title</dc:title>
  <dc:creator>User</dc:creator>
  <cp:lastModifiedBy>Dina Karanouh</cp:lastModifiedBy>
  <cp:revision>344</cp:revision>
  <cp:lastPrinted>2021-03-11T07:26:03Z</cp:lastPrinted>
  <dcterms:created xsi:type="dcterms:W3CDTF">2008-04-16T08:27:11Z</dcterms:created>
  <dcterms:modified xsi:type="dcterms:W3CDTF">2024-07-24T10:08:53Z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0x0101006BDC9717E1C14144A678B5BB6ED3A978</vt:lpwstr>
  </property>
  <property fmtid="{D5CDD505-2E9C-101B-9397-08002B2CF9AE}" pid="3" name="MediaServiceImageTags">
    <vt:lpwstr/>
  </property>
</Properties>
</file>