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702" r:id="rId2"/>
  </p:sldMasterIdLst>
  <p:notesMasterIdLst>
    <p:notesMasterId r:id="rId11"/>
  </p:notesMasterIdLst>
  <p:sldIdLst>
    <p:sldId id="759" r:id="rId3"/>
    <p:sldId id="760" r:id="rId4"/>
    <p:sldId id="761" r:id="rId5"/>
    <p:sldId id="771" r:id="rId6"/>
    <p:sldId id="772" r:id="rId7"/>
    <p:sldId id="773" r:id="rId8"/>
    <p:sldId id="762" r:id="rId9"/>
    <p:sldId id="40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E87C4-0753-4DF6-93C9-7B1A76E04330}" v="56" dt="2024-06-01T09:00:50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6369D1EC-1671-4C65-A9D3-326E4C825777}"/>
    <pc:docChg chg="undo redo custSel addSld delSld modSld sldOrd replTag delTag">
      <pc:chgData name="Abdulla Gozalov" userId="a2de045a-68a6-4d03-ba6d-31275eda1754" providerId="ADAL" clId="{6369D1EC-1671-4C65-A9D3-326E4C825777}" dt="2024-04-24T13:25:26.934" v="6436"/>
      <pc:docMkLst>
        <pc:docMk/>
      </pc:docMkLst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985501426" sldId="257"/>
        </pc:sldMkLst>
      </pc:sldChg>
      <pc:sldChg chg="del replTag delTag">
        <pc:chgData name="Abdulla Gozalov" userId="a2de045a-68a6-4d03-ba6d-31275eda1754" providerId="ADAL" clId="{6369D1EC-1671-4C65-A9D3-326E4C825777}" dt="2024-04-22T20:02:12.126" v="24" actId="47"/>
        <pc:sldMkLst>
          <pc:docMk/>
          <pc:sldMk cId="497597824" sldId="379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973921631" sldId="381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753728204" sldId="382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77227408" sldId="383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436963035" sldId="384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967205353" sldId="385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428573004" sldId="386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918950005" sldId="387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732565709" sldId="388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615676337" sldId="389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3785390123" sldId="390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388982843" sldId="391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436575342" sldId="392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878604869" sldId="393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930832073" sldId="394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780701691" sldId="395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126662892" sldId="396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701818357" sldId="397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419976923" sldId="398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648686177" sldId="399"/>
        </pc:sldMkLst>
      </pc:sldChg>
      <pc:sldChg chg="modSp mod replTag delTag">
        <pc:chgData name="Abdulla Gozalov" userId="a2de045a-68a6-4d03-ba6d-31275eda1754" providerId="ADAL" clId="{6369D1EC-1671-4C65-A9D3-326E4C825777}" dt="2024-04-23T18:28:24.584" v="4210"/>
        <pc:sldMkLst>
          <pc:docMk/>
          <pc:sldMk cId="339788591" sldId="400"/>
        </pc:sldMkLst>
        <pc:spChg chg="mod">
          <ac:chgData name="Abdulla Gozalov" userId="a2de045a-68a6-4d03-ba6d-31275eda1754" providerId="ADAL" clId="{6369D1EC-1671-4C65-A9D3-326E4C825777}" dt="2024-04-22T20:25:21.193" v="695" actId="6549"/>
          <ac:spMkLst>
            <pc:docMk/>
            <pc:sldMk cId="339788591" sldId="400"/>
            <ac:spMk id="3" creationId="{6B14D137-9F4F-46B1-8045-34EA794C1327}"/>
          </ac:spMkLst>
        </pc:spChg>
      </pc:sldChg>
      <pc:sldChg chg="modSp mod replTag delTag">
        <pc:chgData name="Abdulla Gozalov" userId="a2de045a-68a6-4d03-ba6d-31275eda1754" providerId="ADAL" clId="{6369D1EC-1671-4C65-A9D3-326E4C825777}" dt="2024-04-23T15:45:25.981" v="3158"/>
        <pc:sldMkLst>
          <pc:docMk/>
          <pc:sldMk cId="0" sldId="759"/>
        </pc:sldMkLst>
        <pc:spChg chg="mod">
          <ac:chgData name="Abdulla Gozalov" userId="a2de045a-68a6-4d03-ba6d-31275eda1754" providerId="ADAL" clId="{6369D1EC-1671-4C65-A9D3-326E4C825777}" dt="2024-04-22T20:01:51.115" v="13" actId="6549"/>
          <ac:spMkLst>
            <pc:docMk/>
            <pc:sldMk cId="0" sldId="759"/>
            <ac:spMk id="3" creationId="{1C50ED28-9E06-4CFC-B898-F60E2274A0AC}"/>
          </ac:spMkLst>
        </pc:spChg>
        <pc:spChg chg="mod">
          <ac:chgData name="Abdulla Gozalov" userId="a2de045a-68a6-4d03-ba6d-31275eda1754" providerId="ADAL" clId="{6369D1EC-1671-4C65-A9D3-326E4C825777}" dt="2024-04-22T20:01:46.448" v="12" actId="20577"/>
          <ac:spMkLst>
            <pc:docMk/>
            <pc:sldMk cId="0" sldId="759"/>
            <ac:spMk id="4" creationId="{07591233-5351-4901-828C-AFCB2239F6E6}"/>
          </ac:spMkLst>
        </pc:spChg>
      </pc:sldChg>
      <pc:sldChg chg="modSp new mod replTag delTag">
        <pc:chgData name="Abdulla Gozalov" userId="a2de045a-68a6-4d03-ba6d-31275eda1754" providerId="ADAL" clId="{6369D1EC-1671-4C65-A9D3-326E4C825777}" dt="2024-04-23T19:22:34.086" v="6332" actId="20577"/>
        <pc:sldMkLst>
          <pc:docMk/>
          <pc:sldMk cId="2832565126" sldId="760"/>
        </pc:sldMkLst>
        <pc:spChg chg="mod">
          <ac:chgData name="Abdulla Gozalov" userId="a2de045a-68a6-4d03-ba6d-31275eda1754" providerId="ADAL" clId="{6369D1EC-1671-4C65-A9D3-326E4C825777}" dt="2024-04-22T20:02:26.737" v="80" actId="1076"/>
          <ac:spMkLst>
            <pc:docMk/>
            <pc:sldMk cId="2832565126" sldId="760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2:34.086" v="6332" actId="20577"/>
          <ac:spMkLst>
            <pc:docMk/>
            <pc:sldMk cId="2832565126" sldId="760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3:10.748" v="6348" actId="15"/>
        <pc:sldMkLst>
          <pc:docMk/>
          <pc:sldMk cId="2956576332" sldId="761"/>
        </pc:sldMkLst>
        <pc:spChg chg="mod">
          <ac:chgData name="Abdulla Gozalov" userId="a2de045a-68a6-4d03-ba6d-31275eda1754" providerId="ADAL" clId="{6369D1EC-1671-4C65-A9D3-326E4C825777}" dt="2024-04-22T20:21:51.099" v="496" actId="20577"/>
          <ac:spMkLst>
            <pc:docMk/>
            <pc:sldMk cId="2956576332" sldId="761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3:10.748" v="6348" actId="15"/>
          <ac:spMkLst>
            <pc:docMk/>
            <pc:sldMk cId="2956576332" sldId="761"/>
            <ac:spMk id="3" creationId="{5719C319-5FC6-0C10-A78C-47349C7B5968}"/>
          </ac:spMkLst>
        </pc:spChg>
      </pc:sldChg>
      <pc:sldChg chg="new del replTag delTag">
        <pc:chgData name="Abdulla Gozalov" userId="a2de045a-68a6-4d03-ba6d-31275eda1754" providerId="ADAL" clId="{6369D1EC-1671-4C65-A9D3-326E4C825777}" dt="2024-04-22T20:25:29.154" v="705" actId="47"/>
        <pc:sldMkLst>
          <pc:docMk/>
          <pc:sldMk cId="2734168639" sldId="762"/>
        </pc:sldMkLst>
      </pc:sldChg>
      <pc:sldChg chg="addSp delSp modSp add mod replTag delTag">
        <pc:chgData name="Abdulla Gozalov" userId="a2de045a-68a6-4d03-ba6d-31275eda1754" providerId="ADAL" clId="{6369D1EC-1671-4C65-A9D3-326E4C825777}" dt="2024-04-23T19:24:15.354" v="6363" actId="113"/>
        <pc:sldMkLst>
          <pc:docMk/>
          <pc:sldMk cId="3969625311" sldId="762"/>
        </pc:sldMkLst>
        <pc:spChg chg="mod">
          <ac:chgData name="Abdulla Gozalov" userId="a2de045a-68a6-4d03-ba6d-31275eda1754" providerId="ADAL" clId="{6369D1EC-1671-4C65-A9D3-326E4C825777}" dt="2024-04-22T20:43:50.599" v="1971" actId="20577"/>
          <ac:spMkLst>
            <pc:docMk/>
            <pc:sldMk cId="3969625311" sldId="762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4:15.354" v="6363" actId="113"/>
          <ac:spMkLst>
            <pc:docMk/>
            <pc:sldMk cId="3969625311" sldId="762"/>
            <ac:spMk id="3" creationId="{5719C319-5FC6-0C10-A78C-47349C7B5968}"/>
          </ac:spMkLst>
        </pc:spChg>
        <pc:spChg chg="add del">
          <ac:chgData name="Abdulla Gozalov" userId="a2de045a-68a6-4d03-ba6d-31275eda1754" providerId="ADAL" clId="{6369D1EC-1671-4C65-A9D3-326E4C825777}" dt="2024-04-22T20:27:20.005" v="782"/>
          <ac:spMkLst>
            <pc:docMk/>
            <pc:sldMk cId="3969625311" sldId="762"/>
            <ac:spMk id="5" creationId="{4283C167-B978-9C76-5F18-BB26D2077A76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4:34.364" v="6365"/>
        <pc:sldMkLst>
          <pc:docMk/>
          <pc:sldMk cId="2378251912" sldId="763"/>
        </pc:sldMkLst>
        <pc:spChg chg="mod">
          <ac:chgData name="Abdulla Gozalov" userId="a2de045a-68a6-4d03-ba6d-31275eda1754" providerId="ADAL" clId="{6369D1EC-1671-4C65-A9D3-326E4C825777}" dt="2024-04-22T20:45:26.148" v="2060" actId="20577"/>
          <ac:spMkLst>
            <pc:docMk/>
            <pc:sldMk cId="2378251912" sldId="763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5:46:50.235" v="3195" actId="6549"/>
          <ac:spMkLst>
            <pc:docMk/>
            <pc:sldMk cId="2378251912" sldId="763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4:38.473" v="6367"/>
        <pc:sldMkLst>
          <pc:docMk/>
          <pc:sldMk cId="762828485" sldId="764"/>
        </pc:sldMkLst>
        <pc:spChg chg="mod">
          <ac:chgData name="Abdulla Gozalov" userId="a2de045a-68a6-4d03-ba6d-31275eda1754" providerId="ADAL" clId="{6369D1EC-1671-4C65-A9D3-326E4C825777}" dt="2024-04-22T21:17:47.427" v="3119" actId="20577"/>
          <ac:spMkLst>
            <pc:docMk/>
            <pc:sldMk cId="762828485" sldId="764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16:48.637" v="6102" actId="15"/>
          <ac:spMkLst>
            <pc:docMk/>
            <pc:sldMk cId="762828485" sldId="764"/>
            <ac:spMk id="3" creationId="{5719C319-5FC6-0C10-A78C-47349C7B5968}"/>
          </ac:spMkLst>
        </pc:spChg>
      </pc:sldChg>
      <pc:sldChg chg="modSp add mod ord replTag delTag">
        <pc:chgData name="Abdulla Gozalov" userId="a2de045a-68a6-4d03-ba6d-31275eda1754" providerId="ADAL" clId="{6369D1EC-1671-4C65-A9D3-326E4C825777}" dt="2024-04-23T19:24:51.404" v="6369"/>
        <pc:sldMkLst>
          <pc:docMk/>
          <pc:sldMk cId="264830259" sldId="765"/>
        </pc:sldMkLst>
        <pc:spChg chg="mod">
          <ac:chgData name="Abdulla Gozalov" userId="a2de045a-68a6-4d03-ba6d-31275eda1754" providerId="ADAL" clId="{6369D1EC-1671-4C65-A9D3-326E4C825777}" dt="2024-04-23T15:47:40.794" v="3218" actId="20577"/>
          <ac:spMkLst>
            <pc:docMk/>
            <pc:sldMk cId="264830259" sldId="765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8:26:00.497" v="4010" actId="6549"/>
          <ac:spMkLst>
            <pc:docMk/>
            <pc:sldMk cId="264830259" sldId="765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7:06.131" v="6403"/>
        <pc:sldMkLst>
          <pc:docMk/>
          <pc:sldMk cId="2302520335" sldId="766"/>
        </pc:sldMkLst>
        <pc:spChg chg="mod">
          <ac:chgData name="Abdulla Gozalov" userId="a2de045a-68a6-4d03-ba6d-31275eda1754" providerId="ADAL" clId="{6369D1EC-1671-4C65-A9D3-326E4C825777}" dt="2024-04-23T18:23:18.308" v="3963" actId="20577"/>
          <ac:spMkLst>
            <pc:docMk/>
            <pc:sldMk cId="2302520335" sldId="766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8:31:02.572" v="4428" actId="113"/>
          <ac:spMkLst>
            <pc:docMk/>
            <pc:sldMk cId="2302520335" sldId="766"/>
            <ac:spMk id="3" creationId="{5719C319-5FC6-0C10-A78C-47349C7B5968}"/>
          </ac:spMkLst>
        </pc:spChg>
      </pc:sldChg>
      <pc:sldChg chg="addSp delSp modSp add mod replTag delTag">
        <pc:chgData name="Abdulla Gozalov" userId="a2de045a-68a6-4d03-ba6d-31275eda1754" providerId="ADAL" clId="{6369D1EC-1671-4C65-A9D3-326E4C825777}" dt="2024-04-23T19:27:20.115" v="6417" actId="20577"/>
        <pc:sldMkLst>
          <pc:docMk/>
          <pc:sldMk cId="204149277" sldId="767"/>
        </pc:sldMkLst>
        <pc:spChg chg="mod">
          <ac:chgData name="Abdulla Gozalov" userId="a2de045a-68a6-4d03-ba6d-31275eda1754" providerId="ADAL" clId="{6369D1EC-1671-4C65-A9D3-326E4C825777}" dt="2024-04-23T18:42:36.127" v="5094" actId="20577"/>
          <ac:spMkLst>
            <pc:docMk/>
            <pc:sldMk cId="204149277" sldId="767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7:20.115" v="6417" actId="20577"/>
          <ac:spMkLst>
            <pc:docMk/>
            <pc:sldMk cId="204149277" sldId="767"/>
            <ac:spMk id="3" creationId="{5719C319-5FC6-0C10-A78C-47349C7B5968}"/>
          </ac:spMkLst>
        </pc:spChg>
        <pc:spChg chg="add del mod">
          <ac:chgData name="Abdulla Gozalov" userId="a2de045a-68a6-4d03-ba6d-31275eda1754" providerId="ADAL" clId="{6369D1EC-1671-4C65-A9D3-326E4C825777}" dt="2024-04-23T18:41:25.687" v="5022" actId="478"/>
          <ac:spMkLst>
            <pc:docMk/>
            <pc:sldMk cId="204149277" sldId="767"/>
            <ac:spMk id="5" creationId="{9A651CDE-1078-F891-276B-612949E98D50}"/>
          </ac:spMkLst>
        </pc:spChg>
        <pc:spChg chg="add del mod">
          <ac:chgData name="Abdulla Gozalov" userId="a2de045a-68a6-4d03-ba6d-31275eda1754" providerId="ADAL" clId="{6369D1EC-1671-4C65-A9D3-326E4C825777}" dt="2024-04-23T19:26:11.065" v="6385" actId="767"/>
          <ac:spMkLst>
            <pc:docMk/>
            <pc:sldMk cId="204149277" sldId="767"/>
            <ac:spMk id="6" creationId="{8B358757-02CC-223E-662A-B641F89797E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7:44.079" v="6419"/>
        <pc:sldMkLst>
          <pc:docMk/>
          <pc:sldMk cId="1832135206" sldId="768"/>
        </pc:sldMkLst>
        <pc:spChg chg="mod">
          <ac:chgData name="Abdulla Gozalov" userId="a2de045a-68a6-4d03-ba6d-31275eda1754" providerId="ADAL" clId="{6369D1EC-1671-4C65-A9D3-326E4C825777}" dt="2024-04-23T18:44:03.902" v="5210" actId="20577"/>
          <ac:spMkLst>
            <pc:docMk/>
            <pc:sldMk cId="1832135206" sldId="768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09:25.870" v="5874" actId="5793"/>
          <ac:spMkLst>
            <pc:docMk/>
            <pc:sldMk cId="1832135206" sldId="768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4T13:25:26.934" v="6436"/>
        <pc:sldMkLst>
          <pc:docMk/>
          <pc:sldMk cId="3672443749" sldId="769"/>
        </pc:sldMkLst>
        <pc:spChg chg="mod">
          <ac:chgData name="Abdulla Gozalov" userId="a2de045a-68a6-4d03-ba6d-31275eda1754" providerId="ADAL" clId="{6369D1EC-1671-4C65-A9D3-326E4C825777}" dt="2024-04-23T18:46:56.724" v="5575" actId="20577"/>
          <ac:spMkLst>
            <pc:docMk/>
            <pc:sldMk cId="3672443749" sldId="769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30:24.851" v="6430" actId="255"/>
          <ac:spMkLst>
            <pc:docMk/>
            <pc:sldMk cId="3672443749" sldId="769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4T13:25:24.070" v="6432"/>
        <pc:sldMkLst>
          <pc:docMk/>
          <pc:sldMk cId="2869420992" sldId="770"/>
        </pc:sldMkLst>
        <pc:spChg chg="mod">
          <ac:chgData name="Abdulla Gozalov" userId="a2de045a-68a6-4d03-ba6d-31275eda1754" providerId="ADAL" clId="{6369D1EC-1671-4C65-A9D3-326E4C825777}" dt="2024-04-23T19:17:16.912" v="6131" actId="20577"/>
          <ac:spMkLst>
            <pc:docMk/>
            <pc:sldMk cId="2869420992" sldId="770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0:49.254" v="6315" actId="20577"/>
          <ac:spMkLst>
            <pc:docMk/>
            <pc:sldMk cId="2869420992" sldId="770"/>
            <ac:spMk id="3" creationId="{5719C319-5FC6-0C10-A78C-47349C7B5968}"/>
          </ac:spMkLst>
        </pc:spChg>
      </pc:sldChg>
    </pc:docChg>
  </pc:docChgLst>
  <pc:docChgLst>
    <pc:chgData name="Abdulla Gozalov" userId="a2de045a-68a6-4d03-ba6d-31275eda1754" providerId="ADAL" clId="{2D1E87C4-0753-4DF6-93C9-7B1A76E04330}"/>
    <pc:docChg chg="undo custSel addSld delSld modSld replTag delTag">
      <pc:chgData name="Abdulla Gozalov" userId="a2de045a-68a6-4d03-ba6d-31275eda1754" providerId="ADAL" clId="{2D1E87C4-0753-4DF6-93C9-7B1A76E04330}" dt="2024-06-04T05:59:18.039" v="3625"/>
      <pc:docMkLst>
        <pc:docMk/>
      </pc:docMkLst>
      <pc:sldChg chg="replTag delTag">
        <pc:chgData name="Abdulla Gozalov" userId="a2de045a-68a6-4d03-ba6d-31275eda1754" providerId="ADAL" clId="{2D1E87C4-0753-4DF6-93C9-7B1A76E04330}" dt="2024-06-04T05:31:52.268" v="3617"/>
        <pc:sldMkLst>
          <pc:docMk/>
          <pc:sldMk cId="339788591" sldId="400"/>
        </pc:sldMkLst>
      </pc:sldChg>
      <pc:sldChg chg="addSp delSp modSp mod replTag delTag">
        <pc:chgData name="Abdulla Gozalov" userId="a2de045a-68a6-4d03-ba6d-31275eda1754" providerId="ADAL" clId="{2D1E87C4-0753-4DF6-93C9-7B1A76E04330}" dt="2024-06-03T09:02:22.343" v="3611"/>
        <pc:sldMkLst>
          <pc:docMk/>
          <pc:sldMk cId="0" sldId="759"/>
        </pc:sldMkLst>
        <pc:spChg chg="del">
          <ac:chgData name="Abdulla Gozalov" userId="a2de045a-68a6-4d03-ba6d-31275eda1754" providerId="ADAL" clId="{2D1E87C4-0753-4DF6-93C9-7B1A76E04330}" dt="2024-06-01T09:00:49.106" v="3607" actId="478"/>
          <ac:spMkLst>
            <pc:docMk/>
            <pc:sldMk cId="0" sldId="759"/>
            <ac:spMk id="3" creationId="{1C50ED28-9E06-4CFC-B898-F60E2274A0AC}"/>
          </ac:spMkLst>
        </pc:spChg>
        <pc:spChg chg="mod">
          <ac:chgData name="Abdulla Gozalov" userId="a2de045a-68a6-4d03-ba6d-31275eda1754" providerId="ADAL" clId="{2D1E87C4-0753-4DF6-93C9-7B1A76E04330}" dt="2024-04-24T19:20:15.602" v="47" actId="20577"/>
          <ac:spMkLst>
            <pc:docMk/>
            <pc:sldMk cId="0" sldId="759"/>
            <ac:spMk id="4" creationId="{07591233-5351-4901-828C-AFCB2239F6E6}"/>
          </ac:spMkLst>
        </pc:spChg>
        <pc:spChg chg="add mod">
          <ac:chgData name="Abdulla Gozalov" userId="a2de045a-68a6-4d03-ba6d-31275eda1754" providerId="ADAL" clId="{2D1E87C4-0753-4DF6-93C9-7B1A76E04330}" dt="2024-06-01T09:00:54.807" v="3609" actId="1076"/>
          <ac:spMkLst>
            <pc:docMk/>
            <pc:sldMk cId="0" sldId="759"/>
            <ac:spMk id="5" creationId="{99F9E7A2-4382-4243-CDAB-F9851FA6602E}"/>
          </ac:spMkLst>
        </pc:spChg>
      </pc:sldChg>
      <pc:sldChg chg="addSp delSp modSp mod replTag delTag">
        <pc:chgData name="Abdulla Gozalov" userId="a2de045a-68a6-4d03-ba6d-31275eda1754" providerId="ADAL" clId="{2D1E87C4-0753-4DF6-93C9-7B1A76E04330}" dt="2024-04-25T18:35:15.553" v="2956"/>
        <pc:sldMkLst>
          <pc:docMk/>
          <pc:sldMk cId="2832565126" sldId="760"/>
        </pc:sldMkLst>
        <pc:spChg chg="mod">
          <ac:chgData name="Abdulla Gozalov" userId="a2de045a-68a6-4d03-ba6d-31275eda1754" providerId="ADAL" clId="{2D1E87C4-0753-4DF6-93C9-7B1A76E04330}" dt="2024-04-24T19:20:35.897" v="92" actId="20577"/>
          <ac:spMkLst>
            <pc:docMk/>
            <pc:sldMk cId="2832565126" sldId="760"/>
            <ac:spMk id="2" creationId="{823D9C70-384A-9A39-1E13-F03846F7AACF}"/>
          </ac:spMkLst>
        </pc:spChg>
        <pc:spChg chg="mod">
          <ac:chgData name="Abdulla Gozalov" userId="a2de045a-68a6-4d03-ba6d-31275eda1754" providerId="ADAL" clId="{2D1E87C4-0753-4DF6-93C9-7B1A76E04330}" dt="2024-04-24T19:36:05.152" v="558" actId="6549"/>
          <ac:spMkLst>
            <pc:docMk/>
            <pc:sldMk cId="2832565126" sldId="760"/>
            <ac:spMk id="3" creationId="{5719C319-5FC6-0C10-A78C-47349C7B5968}"/>
          </ac:spMkLst>
        </pc:spChg>
        <pc:spChg chg="add del mod">
          <ac:chgData name="Abdulla Gozalov" userId="a2de045a-68a6-4d03-ba6d-31275eda1754" providerId="ADAL" clId="{2D1E87C4-0753-4DF6-93C9-7B1A76E04330}" dt="2024-04-24T19:37:39.118" v="607" actId="21"/>
          <ac:spMkLst>
            <pc:docMk/>
            <pc:sldMk cId="2832565126" sldId="760"/>
            <ac:spMk id="5" creationId="{97867F6B-8A9D-4F2E-3790-F5F512AB215F}"/>
          </ac:spMkLst>
        </pc:spChg>
      </pc:sldChg>
      <pc:sldChg chg="addSp modSp mod replTag delTag">
        <pc:chgData name="Abdulla Gozalov" userId="a2de045a-68a6-4d03-ba6d-31275eda1754" providerId="ADAL" clId="{2D1E87C4-0753-4DF6-93C9-7B1A76E04330}" dt="2024-04-25T18:35:15.968" v="2958"/>
        <pc:sldMkLst>
          <pc:docMk/>
          <pc:sldMk cId="2956576332" sldId="761"/>
        </pc:sldMkLst>
        <pc:spChg chg="mod">
          <ac:chgData name="Abdulla Gozalov" userId="a2de045a-68a6-4d03-ba6d-31275eda1754" providerId="ADAL" clId="{2D1E87C4-0753-4DF6-93C9-7B1A76E04330}" dt="2024-04-24T19:36:33.121" v="576" actId="20577"/>
          <ac:spMkLst>
            <pc:docMk/>
            <pc:sldMk cId="2956576332" sldId="761"/>
            <ac:spMk id="2" creationId="{823D9C70-384A-9A39-1E13-F03846F7AACF}"/>
          </ac:spMkLst>
        </pc:spChg>
        <pc:spChg chg="mod">
          <ac:chgData name="Abdulla Gozalov" userId="a2de045a-68a6-4d03-ba6d-31275eda1754" providerId="ADAL" clId="{2D1E87C4-0753-4DF6-93C9-7B1A76E04330}" dt="2024-04-24T19:37:17.679" v="598" actId="27636"/>
          <ac:spMkLst>
            <pc:docMk/>
            <pc:sldMk cId="2956576332" sldId="761"/>
            <ac:spMk id="3" creationId="{5719C319-5FC6-0C10-A78C-47349C7B5968}"/>
          </ac:spMkLst>
        </pc:spChg>
        <pc:spChg chg="add mod">
          <ac:chgData name="Abdulla Gozalov" userId="a2de045a-68a6-4d03-ba6d-31275eda1754" providerId="ADAL" clId="{2D1E87C4-0753-4DF6-93C9-7B1A76E04330}" dt="2024-04-24T19:37:42.271" v="612"/>
          <ac:spMkLst>
            <pc:docMk/>
            <pc:sldMk cId="2956576332" sldId="761"/>
            <ac:spMk id="5" creationId="{5337CCF9-F321-A179-64F0-9982BE6AACCC}"/>
          </ac:spMkLst>
        </pc:spChg>
      </pc:sldChg>
      <pc:sldChg chg="addSp delSp modSp mod replTag delTag">
        <pc:chgData name="Abdulla Gozalov" userId="a2de045a-68a6-4d03-ba6d-31275eda1754" providerId="ADAL" clId="{2D1E87C4-0753-4DF6-93C9-7B1A76E04330}" dt="2024-06-04T05:59:18.039" v="3625"/>
        <pc:sldMkLst>
          <pc:docMk/>
          <pc:sldMk cId="3969625311" sldId="762"/>
        </pc:sldMkLst>
        <pc:spChg chg="mod">
          <ac:chgData name="Abdulla Gozalov" userId="a2de045a-68a6-4d03-ba6d-31275eda1754" providerId="ADAL" clId="{2D1E87C4-0753-4DF6-93C9-7B1A76E04330}" dt="2024-04-25T19:54:55.634" v="3285" actId="1076"/>
          <ac:spMkLst>
            <pc:docMk/>
            <pc:sldMk cId="3969625311" sldId="762"/>
            <ac:spMk id="2" creationId="{823D9C70-384A-9A39-1E13-F03846F7AACF}"/>
          </ac:spMkLst>
        </pc:spChg>
        <pc:spChg chg="del mod">
          <ac:chgData name="Abdulla Gozalov" userId="a2de045a-68a6-4d03-ba6d-31275eda1754" providerId="ADAL" clId="{2D1E87C4-0753-4DF6-93C9-7B1A76E04330}" dt="2024-04-25T18:38:02.502" v="2995" actId="478"/>
          <ac:spMkLst>
            <pc:docMk/>
            <pc:sldMk cId="3969625311" sldId="762"/>
            <ac:spMk id="3" creationId="{5719C319-5FC6-0C10-A78C-47349C7B5968}"/>
          </ac:spMkLst>
        </pc:spChg>
        <pc:spChg chg="add del mod">
          <ac:chgData name="Abdulla Gozalov" userId="a2de045a-68a6-4d03-ba6d-31275eda1754" providerId="ADAL" clId="{2D1E87C4-0753-4DF6-93C9-7B1A76E04330}" dt="2024-04-25T18:38:05.886" v="2996" actId="478"/>
          <ac:spMkLst>
            <pc:docMk/>
            <pc:sldMk cId="3969625311" sldId="762"/>
            <ac:spMk id="6" creationId="{B3EA3CC2-5EAC-3439-083D-D895EB034E94}"/>
          </ac:spMkLst>
        </pc:spChg>
        <pc:spChg chg="add mod">
          <ac:chgData name="Abdulla Gozalov" userId="a2de045a-68a6-4d03-ba6d-31275eda1754" providerId="ADAL" clId="{2D1E87C4-0753-4DF6-93C9-7B1A76E04330}" dt="2024-04-25T18:44:35.224" v="3061" actId="164"/>
          <ac:spMkLst>
            <pc:docMk/>
            <pc:sldMk cId="3969625311" sldId="762"/>
            <ac:spMk id="15" creationId="{47CF6C72-C36E-E285-5D13-1525816496FA}"/>
          </ac:spMkLst>
        </pc:spChg>
        <pc:spChg chg="add del mod">
          <ac:chgData name="Abdulla Gozalov" userId="a2de045a-68a6-4d03-ba6d-31275eda1754" providerId="ADAL" clId="{2D1E87C4-0753-4DF6-93C9-7B1A76E04330}" dt="2024-04-25T19:03:39.702" v="3070" actId="478"/>
          <ac:spMkLst>
            <pc:docMk/>
            <pc:sldMk cId="3969625311" sldId="762"/>
            <ac:spMk id="18" creationId="{E767A88E-EA64-28EB-4412-D0D22136B5A7}"/>
          </ac:spMkLst>
        </pc:spChg>
        <pc:spChg chg="add del mod">
          <ac:chgData name="Abdulla Gozalov" userId="a2de045a-68a6-4d03-ba6d-31275eda1754" providerId="ADAL" clId="{2D1E87C4-0753-4DF6-93C9-7B1A76E04330}" dt="2024-04-25T19:03:58.680" v="3075" actId="478"/>
          <ac:spMkLst>
            <pc:docMk/>
            <pc:sldMk cId="3969625311" sldId="762"/>
            <ac:spMk id="20" creationId="{A61FF038-FEED-1F92-083B-6A5AE6BA2B32}"/>
          </ac:spMkLst>
        </pc:spChg>
        <pc:spChg chg="mod topLvl">
          <ac:chgData name="Abdulla Gozalov" userId="a2de045a-68a6-4d03-ba6d-31275eda1754" providerId="ADAL" clId="{2D1E87C4-0753-4DF6-93C9-7B1A76E04330}" dt="2024-04-25T19:50:32.076" v="3213" actId="164"/>
          <ac:spMkLst>
            <pc:docMk/>
            <pc:sldMk cId="3969625311" sldId="762"/>
            <ac:spMk id="23" creationId="{E1ED5D80-8EED-C4DF-E92D-143463C44617}"/>
          </ac:spMkLst>
        </pc:spChg>
        <pc:spChg chg="mod topLvl">
          <ac:chgData name="Abdulla Gozalov" userId="a2de045a-68a6-4d03-ba6d-31275eda1754" providerId="ADAL" clId="{2D1E87C4-0753-4DF6-93C9-7B1A76E04330}" dt="2024-04-25T19:50:25.740" v="3212" actId="164"/>
          <ac:spMkLst>
            <pc:docMk/>
            <pc:sldMk cId="3969625311" sldId="762"/>
            <ac:spMk id="26" creationId="{59E7A754-8B4C-D1F3-CB21-CE5EE383B9F8}"/>
          </ac:spMkLst>
        </pc:spChg>
        <pc:spChg chg="add mod">
          <ac:chgData name="Abdulla Gozalov" userId="a2de045a-68a6-4d03-ba6d-31275eda1754" providerId="ADAL" clId="{2D1E87C4-0753-4DF6-93C9-7B1A76E04330}" dt="2024-04-25T19:24:46.106" v="3166" actId="164"/>
          <ac:spMkLst>
            <pc:docMk/>
            <pc:sldMk cId="3969625311" sldId="762"/>
            <ac:spMk id="32" creationId="{FEA142C4-BEFF-C64C-C929-EA712DAF86BE}"/>
          </ac:spMkLst>
        </pc:spChg>
        <pc:spChg chg="add mod">
          <ac:chgData name="Abdulla Gozalov" userId="a2de045a-68a6-4d03-ba6d-31275eda1754" providerId="ADAL" clId="{2D1E87C4-0753-4DF6-93C9-7B1A76E04330}" dt="2024-04-25T19:50:37.333" v="3214" actId="164"/>
          <ac:spMkLst>
            <pc:docMk/>
            <pc:sldMk cId="3969625311" sldId="762"/>
            <ac:spMk id="40" creationId="{F563218D-5902-BC3F-E4AE-2499E01FAD57}"/>
          </ac:spMkLst>
        </pc:spChg>
        <pc:spChg chg="add mod">
          <ac:chgData name="Abdulla Gozalov" userId="a2de045a-68a6-4d03-ba6d-31275eda1754" providerId="ADAL" clId="{2D1E87C4-0753-4DF6-93C9-7B1A76E04330}" dt="2024-04-25T19:55:07.346" v="3286" actId="164"/>
          <ac:spMkLst>
            <pc:docMk/>
            <pc:sldMk cId="3969625311" sldId="762"/>
            <ac:spMk id="44" creationId="{D6202754-00E1-9B58-9510-EEE8FFE06E8E}"/>
          </ac:spMkLst>
        </pc:spChg>
        <pc:spChg chg="add del mod">
          <ac:chgData name="Abdulla Gozalov" userId="a2de045a-68a6-4d03-ba6d-31275eda1754" providerId="ADAL" clId="{2D1E87C4-0753-4DF6-93C9-7B1A76E04330}" dt="2024-04-25T19:51:56.786" v="3249"/>
          <ac:spMkLst>
            <pc:docMk/>
            <pc:sldMk cId="3969625311" sldId="762"/>
            <ac:spMk id="49" creationId="{F52899AC-0891-A9DA-B794-0FA7C71DD18F}"/>
          </ac:spMkLst>
        </pc:spChg>
        <pc:spChg chg="mod">
          <ac:chgData name="Abdulla Gozalov" userId="a2de045a-68a6-4d03-ba6d-31275eda1754" providerId="ADAL" clId="{2D1E87C4-0753-4DF6-93C9-7B1A76E04330}" dt="2024-04-25T19:55:35.790" v="3305" actId="20577"/>
          <ac:spMkLst>
            <pc:docMk/>
            <pc:sldMk cId="3969625311" sldId="762"/>
            <ac:spMk id="68" creationId="{94E3860B-C8D7-83E9-2195-DA64BE959253}"/>
          </ac:spMkLst>
        </pc:spChg>
        <pc:spChg chg="mod">
          <ac:chgData name="Abdulla Gozalov" userId="a2de045a-68a6-4d03-ba6d-31275eda1754" providerId="ADAL" clId="{2D1E87C4-0753-4DF6-93C9-7B1A76E04330}" dt="2024-04-25T19:58:52.437" v="3343" actId="20577"/>
          <ac:spMkLst>
            <pc:docMk/>
            <pc:sldMk cId="3969625311" sldId="762"/>
            <ac:spMk id="93" creationId="{8402B4A9-F7D5-809C-1DB7-6540C0813302}"/>
          </ac:spMkLst>
        </pc:spChg>
        <pc:grpChg chg="add del mod">
          <ac:chgData name="Abdulla Gozalov" userId="a2de045a-68a6-4d03-ba6d-31275eda1754" providerId="ADAL" clId="{2D1E87C4-0753-4DF6-93C9-7B1A76E04330}" dt="2024-04-25T19:10:47.882" v="3108" actId="478"/>
          <ac:grpSpMkLst>
            <pc:docMk/>
            <pc:sldMk cId="3969625311" sldId="762"/>
            <ac:grpSpMk id="16" creationId="{21B28646-C72C-874C-0EE2-2C04D0EF72C2}"/>
          </ac:grpSpMkLst>
        </pc:grpChg>
        <pc:grpChg chg="add del mod">
          <ac:chgData name="Abdulla Gozalov" userId="a2de045a-68a6-4d03-ba6d-31275eda1754" providerId="ADAL" clId="{2D1E87C4-0753-4DF6-93C9-7B1A76E04330}" dt="2024-04-25T19:49:42.410" v="3209" actId="165"/>
          <ac:grpSpMkLst>
            <pc:docMk/>
            <pc:sldMk cId="3969625311" sldId="762"/>
            <ac:grpSpMk id="21" creationId="{F53E1914-87BE-76F6-E2FB-AD17EDD54714}"/>
          </ac:grpSpMkLst>
        </pc:grpChg>
        <pc:grpChg chg="add del mod">
          <ac:chgData name="Abdulla Gozalov" userId="a2de045a-68a6-4d03-ba6d-31275eda1754" providerId="ADAL" clId="{2D1E87C4-0753-4DF6-93C9-7B1A76E04330}" dt="2024-04-25T19:49:42.410" v="3209" actId="165"/>
          <ac:grpSpMkLst>
            <pc:docMk/>
            <pc:sldMk cId="3969625311" sldId="762"/>
            <ac:grpSpMk id="24" creationId="{96DADE71-E85D-2F9E-299E-C6AADE7205D6}"/>
          </ac:grpSpMkLst>
        </pc:grpChg>
        <pc:grpChg chg="add del mod">
          <ac:chgData name="Abdulla Gozalov" userId="a2de045a-68a6-4d03-ba6d-31275eda1754" providerId="ADAL" clId="{2D1E87C4-0753-4DF6-93C9-7B1A76E04330}" dt="2024-04-25T19:41:37.123" v="3179" actId="478"/>
          <ac:grpSpMkLst>
            <pc:docMk/>
            <pc:sldMk cId="3969625311" sldId="762"/>
            <ac:grpSpMk id="33" creationId="{31783DC5-7AB9-F6FF-8F1F-25A1937EB094}"/>
          </ac:grpSpMkLst>
        </pc:grpChg>
        <pc:grpChg chg="add mod">
          <ac:chgData name="Abdulla Gozalov" userId="a2de045a-68a6-4d03-ba6d-31275eda1754" providerId="ADAL" clId="{2D1E87C4-0753-4DF6-93C9-7B1A76E04330}" dt="2024-04-25T19:50:25.740" v="3212" actId="164"/>
          <ac:grpSpMkLst>
            <pc:docMk/>
            <pc:sldMk cId="3969625311" sldId="762"/>
            <ac:grpSpMk id="41" creationId="{6DD71DF6-27E7-52A5-9F5C-AE7A769148DB}"/>
          </ac:grpSpMkLst>
        </pc:grpChg>
        <pc:grpChg chg="add mod">
          <ac:chgData name="Abdulla Gozalov" userId="a2de045a-68a6-4d03-ba6d-31275eda1754" providerId="ADAL" clId="{2D1E87C4-0753-4DF6-93C9-7B1A76E04330}" dt="2024-04-25T19:50:32.076" v="3213" actId="164"/>
          <ac:grpSpMkLst>
            <pc:docMk/>
            <pc:sldMk cId="3969625311" sldId="762"/>
            <ac:grpSpMk id="42" creationId="{7D69BB5F-341B-A3A2-F1E1-8868FCEAF961}"/>
          </ac:grpSpMkLst>
        </pc:grpChg>
        <pc:grpChg chg="add mod">
          <ac:chgData name="Abdulla Gozalov" userId="a2de045a-68a6-4d03-ba6d-31275eda1754" providerId="ADAL" clId="{2D1E87C4-0753-4DF6-93C9-7B1A76E04330}" dt="2024-04-25T19:50:37.333" v="3214" actId="164"/>
          <ac:grpSpMkLst>
            <pc:docMk/>
            <pc:sldMk cId="3969625311" sldId="762"/>
            <ac:grpSpMk id="43" creationId="{06507EF6-8686-C54C-51AA-C23F7C23D51A}"/>
          </ac:grpSpMkLst>
        </pc:grpChg>
        <pc:grpChg chg="add mod">
          <ac:chgData name="Abdulla Gozalov" userId="a2de045a-68a6-4d03-ba6d-31275eda1754" providerId="ADAL" clId="{2D1E87C4-0753-4DF6-93C9-7B1A76E04330}" dt="2024-04-25T19:55:07.346" v="3286" actId="164"/>
          <ac:grpSpMkLst>
            <pc:docMk/>
            <pc:sldMk cId="3969625311" sldId="762"/>
            <ac:grpSpMk id="64" creationId="{1A334B5C-4D32-3E58-D633-5AC211F6E830}"/>
          </ac:grpSpMkLst>
        </pc:grpChg>
        <pc:grpChg chg="add mod">
          <ac:chgData name="Abdulla Gozalov" userId="a2de045a-68a6-4d03-ba6d-31275eda1754" providerId="ADAL" clId="{2D1E87C4-0753-4DF6-93C9-7B1A76E04330}" dt="2024-04-26T13:59:24.489" v="3595" actId="1076"/>
          <ac:grpSpMkLst>
            <pc:docMk/>
            <pc:sldMk cId="3969625311" sldId="762"/>
            <ac:grpSpMk id="66" creationId="{E15A0FE7-AE31-C977-43CC-75697EFFBDCA}"/>
          </ac:grpSpMkLst>
        </pc:grpChg>
        <pc:grpChg chg="add mod">
          <ac:chgData name="Abdulla Gozalov" userId="a2de045a-68a6-4d03-ba6d-31275eda1754" providerId="ADAL" clId="{2D1E87C4-0753-4DF6-93C9-7B1A76E04330}" dt="2024-04-25T20:59:36.588" v="3593" actId="1076"/>
          <ac:grpSpMkLst>
            <pc:docMk/>
            <pc:sldMk cId="3969625311" sldId="762"/>
            <ac:grpSpMk id="91" creationId="{9E2983A2-B3EC-2B9B-438E-77F104CF447F}"/>
          </ac:grpSpMkLst>
        </pc:grpChg>
        <pc:picChg chg="add del mod">
          <ac:chgData name="Abdulla Gozalov" userId="a2de045a-68a6-4d03-ba6d-31275eda1754" providerId="ADAL" clId="{2D1E87C4-0753-4DF6-93C9-7B1A76E04330}" dt="2024-04-25T18:38:58.132" v="3009" actId="478"/>
          <ac:picMkLst>
            <pc:docMk/>
            <pc:sldMk cId="3969625311" sldId="762"/>
            <ac:picMk id="8" creationId="{FCE123F8-A748-2658-9823-1EE800A697E4}"/>
          </ac:picMkLst>
        </pc:picChg>
        <pc:picChg chg="add mod">
          <ac:chgData name="Abdulla Gozalov" userId="a2de045a-68a6-4d03-ba6d-31275eda1754" providerId="ADAL" clId="{2D1E87C4-0753-4DF6-93C9-7B1A76E04330}" dt="2024-04-25T18:44:35.224" v="3061" actId="164"/>
          <ac:picMkLst>
            <pc:docMk/>
            <pc:sldMk cId="3969625311" sldId="762"/>
            <ac:picMk id="10" creationId="{BC1AD58D-B792-BC92-7F14-AD9074C25F26}"/>
          </ac:picMkLst>
        </pc:picChg>
        <pc:picChg chg="add del">
          <ac:chgData name="Abdulla Gozalov" userId="a2de045a-68a6-4d03-ba6d-31275eda1754" providerId="ADAL" clId="{2D1E87C4-0753-4DF6-93C9-7B1A76E04330}" dt="2024-04-25T18:41:31.322" v="3018" actId="478"/>
          <ac:picMkLst>
            <pc:docMk/>
            <pc:sldMk cId="3969625311" sldId="762"/>
            <ac:picMk id="12" creationId="{8C1C3044-79B3-F2B0-9968-D635D0192CAB}"/>
          </ac:picMkLst>
        </pc:picChg>
        <pc:picChg chg="add del mod">
          <ac:chgData name="Abdulla Gozalov" userId="a2de045a-68a6-4d03-ba6d-31275eda1754" providerId="ADAL" clId="{2D1E87C4-0753-4DF6-93C9-7B1A76E04330}" dt="2024-04-25T18:44:28.442" v="3059" actId="478"/>
          <ac:picMkLst>
            <pc:docMk/>
            <pc:sldMk cId="3969625311" sldId="762"/>
            <ac:picMk id="13" creationId="{035B3219-01F7-561B-D266-523E8AC3B9DF}"/>
          </ac:picMkLst>
        </pc:picChg>
        <pc:picChg chg="add del mod">
          <ac:chgData name="Abdulla Gozalov" userId="a2de045a-68a6-4d03-ba6d-31275eda1754" providerId="ADAL" clId="{2D1E87C4-0753-4DF6-93C9-7B1A76E04330}" dt="2024-04-25T18:44:30.578" v="3060" actId="478"/>
          <ac:picMkLst>
            <pc:docMk/>
            <pc:sldMk cId="3969625311" sldId="762"/>
            <ac:picMk id="14" creationId="{896D19A4-82C0-C3AE-B1D0-54A5D5F0D420}"/>
          </ac:picMkLst>
        </pc:picChg>
        <pc:picChg chg="add del mod">
          <ac:chgData name="Abdulla Gozalov" userId="a2de045a-68a6-4d03-ba6d-31275eda1754" providerId="ADAL" clId="{2D1E87C4-0753-4DF6-93C9-7B1A76E04330}" dt="2024-04-25T19:03:40.394" v="3071" actId="478"/>
          <ac:picMkLst>
            <pc:docMk/>
            <pc:sldMk cId="3969625311" sldId="762"/>
            <ac:picMk id="17" creationId="{ADEF24A6-73D0-C7B5-D9D1-16829C142F47}"/>
          </ac:picMkLst>
        </pc:picChg>
        <pc:picChg chg="add del mod">
          <ac:chgData name="Abdulla Gozalov" userId="a2de045a-68a6-4d03-ba6d-31275eda1754" providerId="ADAL" clId="{2D1E87C4-0753-4DF6-93C9-7B1A76E04330}" dt="2024-04-25T19:03:56.072" v="3074" actId="478"/>
          <ac:picMkLst>
            <pc:docMk/>
            <pc:sldMk cId="3969625311" sldId="762"/>
            <ac:picMk id="19" creationId="{43F5D3EB-7019-996A-F0F8-D53F126CE7B5}"/>
          </ac:picMkLst>
        </pc:picChg>
        <pc:picChg chg="mod topLvl">
          <ac:chgData name="Abdulla Gozalov" userId="a2de045a-68a6-4d03-ba6d-31275eda1754" providerId="ADAL" clId="{2D1E87C4-0753-4DF6-93C9-7B1A76E04330}" dt="2024-04-25T19:50:32.076" v="3213" actId="164"/>
          <ac:picMkLst>
            <pc:docMk/>
            <pc:sldMk cId="3969625311" sldId="762"/>
            <ac:picMk id="22" creationId="{F662B1B9-265B-DF2A-B89B-C439D5F6C8E6}"/>
          </ac:picMkLst>
        </pc:picChg>
        <pc:picChg chg="mod topLvl">
          <ac:chgData name="Abdulla Gozalov" userId="a2de045a-68a6-4d03-ba6d-31275eda1754" providerId="ADAL" clId="{2D1E87C4-0753-4DF6-93C9-7B1A76E04330}" dt="2024-04-25T19:50:25.740" v="3212" actId="164"/>
          <ac:picMkLst>
            <pc:docMk/>
            <pc:sldMk cId="3969625311" sldId="762"/>
            <ac:picMk id="25" creationId="{14F357DD-73EB-1E2E-49BC-6774D400D47C}"/>
          </ac:picMkLst>
        </pc:picChg>
        <pc:picChg chg="add mod">
          <ac:chgData name="Abdulla Gozalov" userId="a2de045a-68a6-4d03-ba6d-31275eda1754" providerId="ADAL" clId="{2D1E87C4-0753-4DF6-93C9-7B1A76E04330}" dt="2024-04-25T19:24:46.106" v="3166" actId="164"/>
          <ac:picMkLst>
            <pc:docMk/>
            <pc:sldMk cId="3969625311" sldId="762"/>
            <ac:picMk id="27" creationId="{5E5B25A0-B354-E7C5-34EE-FCDF27EF7851}"/>
          </ac:picMkLst>
        </pc:picChg>
        <pc:picChg chg="add del mod">
          <ac:chgData name="Abdulla Gozalov" userId="a2de045a-68a6-4d03-ba6d-31275eda1754" providerId="ADAL" clId="{2D1E87C4-0753-4DF6-93C9-7B1A76E04330}" dt="2024-04-25T19:11:05.940" v="3116" actId="478"/>
          <ac:picMkLst>
            <pc:docMk/>
            <pc:sldMk cId="3969625311" sldId="762"/>
            <ac:picMk id="28" creationId="{146C6F9A-F3B5-96C8-A8C0-0904FAB6057D}"/>
          </ac:picMkLst>
        </pc:picChg>
        <pc:picChg chg="add del mod">
          <ac:chgData name="Abdulla Gozalov" userId="a2de045a-68a6-4d03-ba6d-31275eda1754" providerId="ADAL" clId="{2D1E87C4-0753-4DF6-93C9-7B1A76E04330}" dt="2024-04-25T19:11:04.164" v="3115" actId="478"/>
          <ac:picMkLst>
            <pc:docMk/>
            <pc:sldMk cId="3969625311" sldId="762"/>
            <ac:picMk id="29" creationId="{C03BF88F-7B4E-BA1D-6BB0-C98FBFDE401D}"/>
          </ac:picMkLst>
        </pc:picChg>
        <pc:picChg chg="add mod">
          <ac:chgData name="Abdulla Gozalov" userId="a2de045a-68a6-4d03-ba6d-31275eda1754" providerId="ADAL" clId="{2D1E87C4-0753-4DF6-93C9-7B1A76E04330}" dt="2024-04-25T19:24:46.106" v="3166" actId="164"/>
          <ac:picMkLst>
            <pc:docMk/>
            <pc:sldMk cId="3969625311" sldId="762"/>
            <ac:picMk id="30" creationId="{F7B63160-ACA2-F380-265A-AA803AFC1F1E}"/>
          </ac:picMkLst>
        </pc:picChg>
        <pc:picChg chg="add mod">
          <ac:chgData name="Abdulla Gozalov" userId="a2de045a-68a6-4d03-ba6d-31275eda1754" providerId="ADAL" clId="{2D1E87C4-0753-4DF6-93C9-7B1A76E04330}" dt="2024-04-25T19:24:46.106" v="3166" actId="164"/>
          <ac:picMkLst>
            <pc:docMk/>
            <pc:sldMk cId="3969625311" sldId="762"/>
            <ac:picMk id="31" creationId="{C7E158DE-36A9-3205-AF4D-DB3FBC4A2AFE}"/>
          </ac:picMkLst>
        </pc:picChg>
        <pc:picChg chg="add mod">
          <ac:chgData name="Abdulla Gozalov" userId="a2de045a-68a6-4d03-ba6d-31275eda1754" providerId="ADAL" clId="{2D1E87C4-0753-4DF6-93C9-7B1A76E04330}" dt="2024-04-25T19:55:07.346" v="3286" actId="164"/>
          <ac:picMkLst>
            <pc:docMk/>
            <pc:sldMk cId="3969625311" sldId="762"/>
            <ac:picMk id="35" creationId="{B6F891AF-B6B9-60ED-9570-8BE74FB7E722}"/>
          </ac:picMkLst>
        </pc:picChg>
        <pc:picChg chg="add del mod">
          <ac:chgData name="Abdulla Gozalov" userId="a2de045a-68a6-4d03-ba6d-31275eda1754" providerId="ADAL" clId="{2D1E87C4-0753-4DF6-93C9-7B1A76E04330}" dt="2024-04-25T19:41:26.376" v="3178" actId="478"/>
          <ac:picMkLst>
            <pc:docMk/>
            <pc:sldMk cId="3969625311" sldId="762"/>
            <ac:picMk id="37" creationId="{F6E8579C-83E7-16DD-1F22-C144E25DDB12}"/>
          </ac:picMkLst>
        </pc:picChg>
        <pc:picChg chg="add mod">
          <ac:chgData name="Abdulla Gozalov" userId="a2de045a-68a6-4d03-ba6d-31275eda1754" providerId="ADAL" clId="{2D1E87C4-0753-4DF6-93C9-7B1A76E04330}" dt="2024-04-25T19:50:37.333" v="3214" actId="164"/>
          <ac:picMkLst>
            <pc:docMk/>
            <pc:sldMk cId="3969625311" sldId="762"/>
            <ac:picMk id="39" creationId="{73E27C38-49A1-F7F9-B466-99407E86B4C2}"/>
          </ac:picMkLst>
        </pc:picChg>
        <pc:picChg chg="mod">
          <ac:chgData name="Abdulla Gozalov" userId="a2de045a-68a6-4d03-ba6d-31275eda1754" providerId="ADAL" clId="{2D1E87C4-0753-4DF6-93C9-7B1A76E04330}" dt="2024-04-25T19:55:19.115" v="3289"/>
          <ac:picMkLst>
            <pc:docMk/>
            <pc:sldMk cId="3969625311" sldId="762"/>
            <ac:picMk id="67" creationId="{67D8B1D8-00CF-FFAB-0441-BC560F01C318}"/>
          </ac:picMkLst>
        </pc:picChg>
        <pc:picChg chg="mod">
          <ac:chgData name="Abdulla Gozalov" userId="a2de045a-68a6-4d03-ba6d-31275eda1754" providerId="ADAL" clId="{2D1E87C4-0753-4DF6-93C9-7B1A76E04330}" dt="2024-04-25T19:58:46.242" v="3332"/>
          <ac:picMkLst>
            <pc:docMk/>
            <pc:sldMk cId="3969625311" sldId="762"/>
            <ac:picMk id="92" creationId="{59F15ED5-4265-31D4-13DD-F857839F3E24}"/>
          </ac:picMkLst>
        </pc:picChg>
        <pc:picChg chg="add mod">
          <ac:chgData name="Abdulla Gozalov" userId="a2de045a-68a6-4d03-ba6d-31275eda1754" providerId="ADAL" clId="{2D1E87C4-0753-4DF6-93C9-7B1A76E04330}" dt="2024-04-25T20:59:36.434" v="3592" actId="1076"/>
          <ac:picMkLst>
            <pc:docMk/>
            <pc:sldMk cId="3969625311" sldId="762"/>
            <ac:picMk id="104" creationId="{1030FC6C-0419-6BF1-E32E-BC8507963B2C}"/>
          </ac:picMkLst>
        </pc:picChg>
        <pc:picChg chg="add del">
          <ac:chgData name="Abdulla Gozalov" userId="a2de045a-68a6-4d03-ba6d-31275eda1754" providerId="ADAL" clId="{2D1E87C4-0753-4DF6-93C9-7B1A76E04330}" dt="2024-04-25T20:05:04.125" v="3372" actId="22"/>
          <ac:picMkLst>
            <pc:docMk/>
            <pc:sldMk cId="3969625311" sldId="762"/>
            <ac:picMk id="106" creationId="{CF27BBA3-CB26-631F-B257-1E4C9623B988}"/>
          </ac:picMkLst>
        </pc:picChg>
        <pc:picChg chg="add mod">
          <ac:chgData name="Abdulla Gozalov" userId="a2de045a-68a6-4d03-ba6d-31275eda1754" providerId="ADAL" clId="{2D1E87C4-0753-4DF6-93C9-7B1A76E04330}" dt="2024-04-25T20:06:42.868" v="3387" actId="1076"/>
          <ac:picMkLst>
            <pc:docMk/>
            <pc:sldMk cId="3969625311" sldId="762"/>
            <ac:picMk id="111" creationId="{D5FB1DAE-731A-1B39-FCE5-374636573B7E}"/>
          </ac:picMkLst>
        </pc:picChg>
        <pc:picChg chg="add del mod">
          <ac:chgData name="Abdulla Gozalov" userId="a2de045a-68a6-4d03-ba6d-31275eda1754" providerId="ADAL" clId="{2D1E87C4-0753-4DF6-93C9-7B1A76E04330}" dt="2024-04-25T20:08:45.356" v="3404" actId="478"/>
          <ac:picMkLst>
            <pc:docMk/>
            <pc:sldMk cId="3969625311" sldId="762"/>
            <ac:picMk id="114" creationId="{9F8CADAB-4726-5868-6303-BBB6AF4EB899}"/>
          </ac:picMkLst>
        </pc:picChg>
        <pc:picChg chg="add mod">
          <ac:chgData name="Abdulla Gozalov" userId="a2de045a-68a6-4d03-ba6d-31275eda1754" providerId="ADAL" clId="{2D1E87C4-0753-4DF6-93C9-7B1A76E04330}" dt="2024-04-25T20:08:09.124" v="3397" actId="1076"/>
          <ac:picMkLst>
            <pc:docMk/>
            <pc:sldMk cId="3969625311" sldId="762"/>
            <ac:picMk id="116" creationId="{E91469FF-8633-7C75-B4D6-7CF7E8048E1F}"/>
          </ac:picMkLst>
        </pc:picChg>
        <pc:picChg chg="add del mod">
          <ac:chgData name="Abdulla Gozalov" userId="a2de045a-68a6-4d03-ba6d-31275eda1754" providerId="ADAL" clId="{2D1E87C4-0753-4DF6-93C9-7B1A76E04330}" dt="2024-04-25T20:08:45.172" v="3403" actId="478"/>
          <ac:picMkLst>
            <pc:docMk/>
            <pc:sldMk cId="3969625311" sldId="762"/>
            <ac:picMk id="118" creationId="{BD7F94FE-EDD6-7A2B-2C0A-ECAC12509141}"/>
          </ac:picMkLst>
        </pc:picChg>
        <pc:picChg chg="add mod">
          <ac:chgData name="Abdulla Gozalov" userId="a2de045a-68a6-4d03-ba6d-31275eda1754" providerId="ADAL" clId="{2D1E87C4-0753-4DF6-93C9-7B1A76E04330}" dt="2024-04-25T20:09:22.615" v="3410" actId="1076"/>
          <ac:picMkLst>
            <pc:docMk/>
            <pc:sldMk cId="3969625311" sldId="762"/>
            <ac:picMk id="120" creationId="{EA0507BB-504A-7417-AF01-BCF057E1AD9E}"/>
          </ac:picMkLst>
        </pc:picChg>
        <pc:picChg chg="add del mod">
          <ac:chgData name="Abdulla Gozalov" userId="a2de045a-68a6-4d03-ba6d-31275eda1754" providerId="ADAL" clId="{2D1E87C4-0753-4DF6-93C9-7B1A76E04330}" dt="2024-04-25T20:10:21.385" v="3417"/>
          <ac:picMkLst>
            <pc:docMk/>
            <pc:sldMk cId="3969625311" sldId="762"/>
            <ac:picMk id="124" creationId="{7B08CA1D-A191-E0C7-6043-E2D7C016F657}"/>
          </ac:picMkLst>
        </pc:picChg>
        <pc:picChg chg="add del mod ord">
          <ac:chgData name="Abdulla Gozalov" userId="a2de045a-68a6-4d03-ba6d-31275eda1754" providerId="ADAL" clId="{2D1E87C4-0753-4DF6-93C9-7B1A76E04330}" dt="2024-04-25T20:12:17.560" v="3450"/>
          <ac:picMkLst>
            <pc:docMk/>
            <pc:sldMk cId="3969625311" sldId="762"/>
            <ac:picMk id="130" creationId="{EF5CB7D1-E6D3-60EB-3170-58CDEB4407C9}"/>
          </ac:picMkLst>
        </pc:picChg>
        <pc:picChg chg="add del mod">
          <ac:chgData name="Abdulla Gozalov" userId="a2de045a-68a6-4d03-ba6d-31275eda1754" providerId="ADAL" clId="{2D1E87C4-0753-4DF6-93C9-7B1A76E04330}" dt="2024-04-25T20:14:37.128" v="3455" actId="478"/>
          <ac:picMkLst>
            <pc:docMk/>
            <pc:sldMk cId="3969625311" sldId="762"/>
            <ac:picMk id="132" creationId="{F0A48000-3BA9-4458-60AB-321F204CE63E}"/>
          </ac:picMkLst>
        </pc:picChg>
        <pc:picChg chg="add del">
          <ac:chgData name="Abdulla Gozalov" userId="a2de045a-68a6-4d03-ba6d-31275eda1754" providerId="ADAL" clId="{2D1E87C4-0753-4DF6-93C9-7B1A76E04330}" dt="2024-04-25T20:15:23.062" v="3457" actId="22"/>
          <ac:picMkLst>
            <pc:docMk/>
            <pc:sldMk cId="3969625311" sldId="762"/>
            <ac:picMk id="134" creationId="{DFC3AB0D-2D6C-9A8B-CD85-5308A777244E}"/>
          </ac:picMkLst>
        </pc:picChg>
        <pc:picChg chg="add del mod">
          <ac:chgData name="Abdulla Gozalov" userId="a2de045a-68a6-4d03-ba6d-31275eda1754" providerId="ADAL" clId="{2D1E87C4-0753-4DF6-93C9-7B1A76E04330}" dt="2024-04-25T20:15:37.553" v="3460" actId="478"/>
          <ac:picMkLst>
            <pc:docMk/>
            <pc:sldMk cId="3969625311" sldId="762"/>
            <ac:picMk id="136" creationId="{ACBE2D60-B835-9400-9103-E414A63C15CF}"/>
          </ac:picMkLst>
        </pc:picChg>
        <pc:picChg chg="add del mod">
          <ac:chgData name="Abdulla Gozalov" userId="a2de045a-68a6-4d03-ba6d-31275eda1754" providerId="ADAL" clId="{2D1E87C4-0753-4DF6-93C9-7B1A76E04330}" dt="2024-04-25T20:17:25.111" v="3468" actId="478"/>
          <ac:picMkLst>
            <pc:docMk/>
            <pc:sldMk cId="3969625311" sldId="762"/>
            <ac:picMk id="138" creationId="{E396B6E7-F7C1-DA92-F272-845244F808D3}"/>
          </ac:picMkLst>
        </pc:picChg>
        <pc:picChg chg="add del">
          <ac:chgData name="Abdulla Gozalov" userId="a2de045a-68a6-4d03-ba6d-31275eda1754" providerId="ADAL" clId="{2D1E87C4-0753-4DF6-93C9-7B1A76E04330}" dt="2024-04-25T20:17:22.835" v="3467" actId="22"/>
          <ac:picMkLst>
            <pc:docMk/>
            <pc:sldMk cId="3969625311" sldId="762"/>
            <ac:picMk id="140" creationId="{D3533953-1E79-9AEC-CA38-B8D35D162286}"/>
          </ac:picMkLst>
        </pc:picChg>
        <pc:picChg chg="add del mod ord">
          <ac:chgData name="Abdulla Gozalov" userId="a2de045a-68a6-4d03-ba6d-31275eda1754" providerId="ADAL" clId="{2D1E87C4-0753-4DF6-93C9-7B1A76E04330}" dt="2024-04-25T20:19:21.607" v="3485" actId="478"/>
          <ac:picMkLst>
            <pc:docMk/>
            <pc:sldMk cId="3969625311" sldId="762"/>
            <ac:picMk id="142" creationId="{8D2E4366-D2F5-060F-CB27-2964B3EF8E85}"/>
          </ac:picMkLst>
        </pc:picChg>
        <pc:picChg chg="add del mod">
          <ac:chgData name="Abdulla Gozalov" userId="a2de045a-68a6-4d03-ba6d-31275eda1754" providerId="ADAL" clId="{2D1E87C4-0753-4DF6-93C9-7B1A76E04330}" dt="2024-04-25T20:19:31.842" v="3489" actId="478"/>
          <ac:picMkLst>
            <pc:docMk/>
            <pc:sldMk cId="3969625311" sldId="762"/>
            <ac:picMk id="144" creationId="{9D603578-0809-859A-688A-E07AF1FFAA7E}"/>
          </ac:picMkLst>
        </pc:picChg>
        <pc:picChg chg="add del mod">
          <ac:chgData name="Abdulla Gozalov" userId="a2de045a-68a6-4d03-ba6d-31275eda1754" providerId="ADAL" clId="{2D1E87C4-0753-4DF6-93C9-7B1A76E04330}" dt="2024-04-25T20:20:21.521" v="3492" actId="478"/>
          <ac:picMkLst>
            <pc:docMk/>
            <pc:sldMk cId="3969625311" sldId="762"/>
            <ac:picMk id="146" creationId="{B8A7684B-4D8D-8D58-C649-67AD3B794984}"/>
          </ac:picMkLst>
        </pc:picChg>
        <pc:picChg chg="add del mod">
          <ac:chgData name="Abdulla Gozalov" userId="a2de045a-68a6-4d03-ba6d-31275eda1754" providerId="ADAL" clId="{2D1E87C4-0753-4DF6-93C9-7B1A76E04330}" dt="2024-04-25T20:22:47.117" v="3499" actId="478"/>
          <ac:picMkLst>
            <pc:docMk/>
            <pc:sldMk cId="3969625311" sldId="762"/>
            <ac:picMk id="148" creationId="{AAFAB3E5-8539-9CC4-4BE7-AADD40EEE6BB}"/>
          </ac:picMkLst>
        </pc:picChg>
        <pc:picChg chg="add del mod">
          <ac:chgData name="Abdulla Gozalov" userId="a2de045a-68a6-4d03-ba6d-31275eda1754" providerId="ADAL" clId="{2D1E87C4-0753-4DF6-93C9-7B1A76E04330}" dt="2024-04-25T20:24:25.703" v="3511" actId="22"/>
          <ac:picMkLst>
            <pc:docMk/>
            <pc:sldMk cId="3969625311" sldId="762"/>
            <ac:picMk id="150" creationId="{CB99A33E-79D2-5480-9AFC-EA38FECE4B7A}"/>
          </ac:picMkLst>
        </pc:picChg>
        <pc:picChg chg="add del">
          <ac:chgData name="Abdulla Gozalov" userId="a2de045a-68a6-4d03-ba6d-31275eda1754" providerId="ADAL" clId="{2D1E87C4-0753-4DF6-93C9-7B1A76E04330}" dt="2024-04-25T20:24:34.879" v="3513" actId="478"/>
          <ac:picMkLst>
            <pc:docMk/>
            <pc:sldMk cId="3969625311" sldId="762"/>
            <ac:picMk id="152" creationId="{89A5DCF8-615F-C21A-69CA-9A4A8D57ABCF}"/>
          </ac:picMkLst>
        </pc:picChg>
        <pc:picChg chg="add mod ord">
          <ac:chgData name="Abdulla Gozalov" userId="a2de045a-68a6-4d03-ba6d-31275eda1754" providerId="ADAL" clId="{2D1E87C4-0753-4DF6-93C9-7B1A76E04330}" dt="2024-04-25T20:58:31.857" v="3582" actId="166"/>
          <ac:picMkLst>
            <pc:docMk/>
            <pc:sldMk cId="3969625311" sldId="762"/>
            <ac:picMk id="154" creationId="{2BE2F545-A93C-7246-7638-FD9C913E6717}"/>
          </ac:picMkLst>
        </pc:picChg>
        <pc:picChg chg="add mod">
          <ac:chgData name="Abdulla Gozalov" userId="a2de045a-68a6-4d03-ba6d-31275eda1754" providerId="ADAL" clId="{2D1E87C4-0753-4DF6-93C9-7B1A76E04330}" dt="2024-04-25T20:29:55.474" v="3536" actId="1076"/>
          <ac:picMkLst>
            <pc:docMk/>
            <pc:sldMk cId="3969625311" sldId="762"/>
            <ac:picMk id="156" creationId="{A2DFBBA4-A6DE-3B16-7290-CC5D967BAB61}"/>
          </ac:picMkLst>
        </pc:picChg>
        <pc:cxnChg chg="add mod">
          <ac:chgData name="Abdulla Gozalov" userId="a2de045a-68a6-4d03-ba6d-31275eda1754" providerId="ADAL" clId="{2D1E87C4-0753-4DF6-93C9-7B1A76E04330}" dt="2024-04-25T20:33:12.923" v="3549" actId="692"/>
          <ac:cxnSpMkLst>
            <pc:docMk/>
            <pc:sldMk cId="3969625311" sldId="762"/>
            <ac:cxnSpMk id="46" creationId="{744A359F-C895-CFB5-B252-08B89A224356}"/>
          </ac:cxnSpMkLst>
        </pc:cxnChg>
        <pc:cxnChg chg="add del mod">
          <ac:chgData name="Abdulla Gozalov" userId="a2de045a-68a6-4d03-ba6d-31275eda1754" providerId="ADAL" clId="{2D1E87C4-0753-4DF6-93C9-7B1A76E04330}" dt="2024-04-25T19:52:28.293" v="3256" actId="478"/>
          <ac:cxnSpMkLst>
            <pc:docMk/>
            <pc:sldMk cId="3969625311" sldId="762"/>
            <ac:cxnSpMk id="50" creationId="{14DCF188-8F69-4B3D-5387-0373BE36EEB7}"/>
          </ac:cxnSpMkLst>
        </pc:cxnChg>
        <pc:cxnChg chg="add mod">
          <ac:chgData name="Abdulla Gozalov" userId="a2de045a-68a6-4d03-ba6d-31275eda1754" providerId="ADAL" clId="{2D1E87C4-0753-4DF6-93C9-7B1A76E04330}" dt="2024-04-25T20:33:16.615" v="3550" actId="108"/>
          <ac:cxnSpMkLst>
            <pc:docMk/>
            <pc:sldMk cId="3969625311" sldId="762"/>
            <ac:cxnSpMk id="55" creationId="{20B5F6E7-3D11-278B-0A2A-C52FA4565EBD}"/>
          </ac:cxnSpMkLst>
        </pc:cxnChg>
        <pc:cxnChg chg="add mod">
          <ac:chgData name="Abdulla Gozalov" userId="a2de045a-68a6-4d03-ba6d-31275eda1754" providerId="ADAL" clId="{2D1E87C4-0753-4DF6-93C9-7B1A76E04330}" dt="2024-04-25T20:33:52.875" v="3554" actId="692"/>
          <ac:cxnSpMkLst>
            <pc:docMk/>
            <pc:sldMk cId="3969625311" sldId="762"/>
            <ac:cxnSpMk id="58" creationId="{F4AD207E-3D5B-92EA-94EF-A834528A027B}"/>
          </ac:cxnSpMkLst>
        </pc:cxnChg>
        <pc:cxnChg chg="add del mod">
          <ac:chgData name="Abdulla Gozalov" userId="a2de045a-68a6-4d03-ba6d-31275eda1754" providerId="ADAL" clId="{2D1E87C4-0753-4DF6-93C9-7B1A76E04330}" dt="2024-04-25T19:55:14.434" v="3288"/>
          <ac:cxnSpMkLst>
            <pc:docMk/>
            <pc:sldMk cId="3969625311" sldId="762"/>
            <ac:cxnSpMk id="65" creationId="{A4221BC6-4DD3-9803-3101-30DD82E4A094}"/>
          </ac:cxnSpMkLst>
        </pc:cxnChg>
        <pc:cxnChg chg="add mod">
          <ac:chgData name="Abdulla Gozalov" userId="a2de045a-68a6-4d03-ba6d-31275eda1754" providerId="ADAL" clId="{2D1E87C4-0753-4DF6-93C9-7B1A76E04330}" dt="2024-04-26T13:59:29.388" v="3596" actId="14100"/>
          <ac:cxnSpMkLst>
            <pc:docMk/>
            <pc:sldMk cId="3969625311" sldId="762"/>
            <ac:cxnSpMk id="69" creationId="{230DA6AE-A014-1C4A-3560-E4AAE50A5DE7}"/>
          </ac:cxnSpMkLst>
        </pc:cxnChg>
        <pc:cxnChg chg="add mod">
          <ac:chgData name="Abdulla Gozalov" userId="a2de045a-68a6-4d03-ba6d-31275eda1754" providerId="ADAL" clId="{2D1E87C4-0753-4DF6-93C9-7B1A76E04330}" dt="2024-04-26T13:59:32.789" v="3597" actId="14100"/>
          <ac:cxnSpMkLst>
            <pc:docMk/>
            <pc:sldMk cId="3969625311" sldId="762"/>
            <ac:cxnSpMk id="72" creationId="{70DB6302-28DE-6862-C0E2-37A5530494C2}"/>
          </ac:cxnSpMkLst>
        </pc:cxnChg>
        <pc:cxnChg chg="add mod">
          <ac:chgData name="Abdulla Gozalov" userId="a2de045a-68a6-4d03-ba6d-31275eda1754" providerId="ADAL" clId="{2D1E87C4-0753-4DF6-93C9-7B1A76E04330}" dt="2024-04-26T13:59:42.132" v="3600" actId="14100"/>
          <ac:cxnSpMkLst>
            <pc:docMk/>
            <pc:sldMk cId="3969625311" sldId="762"/>
            <ac:cxnSpMk id="98" creationId="{1EDAE3F4-4915-E93B-51DA-D611580F79F9}"/>
          </ac:cxnSpMkLst>
        </pc:cxnChg>
        <pc:cxnChg chg="add del mod">
          <ac:chgData name="Abdulla Gozalov" userId="a2de045a-68a6-4d03-ba6d-31275eda1754" providerId="ADAL" clId="{2D1E87C4-0753-4DF6-93C9-7B1A76E04330}" dt="2024-04-25T20:05:27.146" v="3377" actId="478"/>
          <ac:cxnSpMkLst>
            <pc:docMk/>
            <pc:sldMk cId="3969625311" sldId="762"/>
            <ac:cxnSpMk id="107" creationId="{E44AEAA6-12FD-82B7-6691-64CD9AB7721C}"/>
          </ac:cxnSpMkLst>
        </pc:cxnChg>
        <pc:cxnChg chg="add del mod">
          <ac:chgData name="Abdulla Gozalov" userId="a2de045a-68a6-4d03-ba6d-31275eda1754" providerId="ADAL" clId="{2D1E87C4-0753-4DF6-93C9-7B1A76E04330}" dt="2024-04-25T20:59:38.054" v="3594" actId="478"/>
          <ac:cxnSpMkLst>
            <pc:docMk/>
            <pc:sldMk cId="3969625311" sldId="762"/>
            <ac:cxnSpMk id="109" creationId="{E173DA1A-56C3-03E2-2ACA-9E110DE10FB6}"/>
          </ac:cxnSpMkLst>
        </pc:cxnChg>
        <pc:cxnChg chg="add del mod">
          <ac:chgData name="Abdulla Gozalov" userId="a2de045a-68a6-4d03-ba6d-31275eda1754" providerId="ADAL" clId="{2D1E87C4-0753-4DF6-93C9-7B1A76E04330}" dt="2024-04-25T20:08:46.029" v="3405" actId="478"/>
          <ac:cxnSpMkLst>
            <pc:docMk/>
            <pc:sldMk cId="3969625311" sldId="762"/>
            <ac:cxnSpMk id="112" creationId="{60B79A58-6137-944A-C965-D83AB11ADAC1}"/>
          </ac:cxnSpMkLst>
        </pc:cxnChg>
        <pc:cxnChg chg="add mod">
          <ac:chgData name="Abdulla Gozalov" userId="a2de045a-68a6-4d03-ba6d-31275eda1754" providerId="ADAL" clId="{2D1E87C4-0753-4DF6-93C9-7B1A76E04330}" dt="2024-04-25T20:08:21.707" v="3399" actId="1076"/>
          <ac:cxnSpMkLst>
            <pc:docMk/>
            <pc:sldMk cId="3969625311" sldId="762"/>
            <ac:cxnSpMk id="117" creationId="{25BE7621-2155-4B78-4AB3-FA2B662CBD9E}"/>
          </ac:cxnSpMkLst>
        </pc:cxnChg>
        <pc:cxnChg chg="add del mod">
          <ac:chgData name="Abdulla Gozalov" userId="a2de045a-68a6-4d03-ba6d-31275eda1754" providerId="ADAL" clId="{2D1E87C4-0753-4DF6-93C9-7B1A76E04330}" dt="2024-04-25T20:10:55.876" v="3432" actId="11529"/>
          <ac:cxnSpMkLst>
            <pc:docMk/>
            <pc:sldMk cId="3969625311" sldId="762"/>
            <ac:cxnSpMk id="122" creationId="{D7F1DB35-ADF1-DD9D-960E-3940F3B8D778}"/>
          </ac:cxnSpMkLst>
        </pc:cxnChg>
        <pc:cxnChg chg="add del mod">
          <ac:chgData name="Abdulla Gozalov" userId="a2de045a-68a6-4d03-ba6d-31275eda1754" providerId="ADAL" clId="{2D1E87C4-0753-4DF6-93C9-7B1A76E04330}" dt="2024-04-25T20:10:49.473" v="3427"/>
          <ac:cxnSpMkLst>
            <pc:docMk/>
            <pc:sldMk cId="3969625311" sldId="762"/>
            <ac:cxnSpMk id="125" creationId="{CCB05A55-E2C8-3EB3-4989-C4C1AFFB45C4}"/>
          </ac:cxnSpMkLst>
        </pc:cxnChg>
        <pc:cxnChg chg="add mod">
          <ac:chgData name="Abdulla Gozalov" userId="a2de045a-68a6-4d03-ba6d-31275eda1754" providerId="ADAL" clId="{2D1E87C4-0753-4DF6-93C9-7B1A76E04330}" dt="2024-04-25T20:26:49.340" v="3531" actId="1076"/>
          <ac:cxnSpMkLst>
            <pc:docMk/>
            <pc:sldMk cId="3969625311" sldId="762"/>
            <ac:cxnSpMk id="157" creationId="{AC4822B2-1FCC-4319-4CD7-B1BA01F9433F}"/>
          </ac:cxnSpMkLst>
        </pc:cxnChg>
        <pc:cxnChg chg="add mod">
          <ac:chgData name="Abdulla Gozalov" userId="a2de045a-68a6-4d03-ba6d-31275eda1754" providerId="ADAL" clId="{2D1E87C4-0753-4DF6-93C9-7B1A76E04330}" dt="2024-04-26T13:59:38.731" v="3599" actId="14100"/>
          <ac:cxnSpMkLst>
            <pc:docMk/>
            <pc:sldMk cId="3969625311" sldId="762"/>
            <ac:cxnSpMk id="158" creationId="{B65FA3B4-8ED1-315C-8791-9FB8B6068CA6}"/>
          </ac:cxnSpMkLst>
        </pc:cxnChg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2378251912" sldId="763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762828485" sldId="764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264830259" sldId="765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2302520335" sldId="766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204149277" sldId="767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1832135206" sldId="768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3672443749" sldId="769"/>
        </pc:sldMkLst>
      </pc:sldChg>
      <pc:sldChg chg="del replTag delTag">
        <pc:chgData name="Abdulla Gozalov" userId="a2de045a-68a6-4d03-ba6d-31275eda1754" providerId="ADAL" clId="{2D1E87C4-0753-4DF6-93C9-7B1A76E04330}" dt="2024-04-25T20:35:34.321" v="3573" actId="47"/>
        <pc:sldMkLst>
          <pc:docMk/>
          <pc:sldMk cId="2869420992" sldId="770"/>
        </pc:sldMkLst>
      </pc:sldChg>
      <pc:sldChg chg="delSp modSp add mod replTag delTag">
        <pc:chgData name="Abdulla Gozalov" userId="a2de045a-68a6-4d03-ba6d-31275eda1754" providerId="ADAL" clId="{2D1E87C4-0753-4DF6-93C9-7B1A76E04330}" dt="2024-04-25T18:36:31.359" v="2964" actId="20577"/>
        <pc:sldMkLst>
          <pc:docMk/>
          <pc:sldMk cId="3155843015" sldId="771"/>
        </pc:sldMkLst>
        <pc:spChg chg="mod">
          <ac:chgData name="Abdulla Gozalov" userId="a2de045a-68a6-4d03-ba6d-31275eda1754" providerId="ADAL" clId="{2D1E87C4-0753-4DF6-93C9-7B1A76E04330}" dt="2024-04-24T20:15:02.479" v="1670" actId="6549"/>
          <ac:spMkLst>
            <pc:docMk/>
            <pc:sldMk cId="3155843015" sldId="771"/>
            <ac:spMk id="2" creationId="{823D9C70-384A-9A39-1E13-F03846F7AACF}"/>
          </ac:spMkLst>
        </pc:spChg>
        <pc:spChg chg="mod">
          <ac:chgData name="Abdulla Gozalov" userId="a2de045a-68a6-4d03-ba6d-31275eda1754" providerId="ADAL" clId="{2D1E87C4-0753-4DF6-93C9-7B1A76E04330}" dt="2024-04-25T18:36:31.359" v="2964" actId="20577"/>
          <ac:spMkLst>
            <pc:docMk/>
            <pc:sldMk cId="3155843015" sldId="771"/>
            <ac:spMk id="3" creationId="{5719C319-5FC6-0C10-A78C-47349C7B5968}"/>
          </ac:spMkLst>
        </pc:spChg>
        <pc:spChg chg="del">
          <ac:chgData name="Abdulla Gozalov" userId="a2de045a-68a6-4d03-ba6d-31275eda1754" providerId="ADAL" clId="{2D1E87C4-0753-4DF6-93C9-7B1A76E04330}" dt="2024-04-24T20:02:52.763" v="690" actId="478"/>
          <ac:spMkLst>
            <pc:docMk/>
            <pc:sldMk cId="3155843015" sldId="771"/>
            <ac:spMk id="5" creationId="{5337CCF9-F321-A179-64F0-9982BE6AACCC}"/>
          </ac:spMkLst>
        </pc:spChg>
      </pc:sldChg>
      <pc:sldChg chg="addSp modSp add mod replTag delTag">
        <pc:chgData name="Abdulla Gozalov" userId="a2de045a-68a6-4d03-ba6d-31275eda1754" providerId="ADAL" clId="{2D1E87C4-0753-4DF6-93C9-7B1A76E04330}" dt="2024-04-25T18:36:35.752" v="2966"/>
        <pc:sldMkLst>
          <pc:docMk/>
          <pc:sldMk cId="3455760144" sldId="772"/>
        </pc:sldMkLst>
        <pc:spChg chg="mod">
          <ac:chgData name="Abdulla Gozalov" userId="a2de045a-68a6-4d03-ba6d-31275eda1754" providerId="ADAL" clId="{2D1E87C4-0753-4DF6-93C9-7B1A76E04330}" dt="2024-04-24T20:15:15.614" v="1684"/>
          <ac:spMkLst>
            <pc:docMk/>
            <pc:sldMk cId="3455760144" sldId="772"/>
            <ac:spMk id="2" creationId="{823D9C70-384A-9A39-1E13-F03846F7AACF}"/>
          </ac:spMkLst>
        </pc:spChg>
        <pc:spChg chg="mod">
          <ac:chgData name="Abdulla Gozalov" userId="a2de045a-68a6-4d03-ba6d-31275eda1754" providerId="ADAL" clId="{2D1E87C4-0753-4DF6-93C9-7B1A76E04330}" dt="2024-04-24T20:15:29.141" v="1688" actId="14"/>
          <ac:spMkLst>
            <pc:docMk/>
            <pc:sldMk cId="3455760144" sldId="772"/>
            <ac:spMk id="3" creationId="{5719C319-5FC6-0C10-A78C-47349C7B5968}"/>
          </ac:spMkLst>
        </pc:spChg>
        <pc:spChg chg="add mod">
          <ac:chgData name="Abdulla Gozalov" userId="a2de045a-68a6-4d03-ba6d-31275eda1754" providerId="ADAL" clId="{2D1E87C4-0753-4DF6-93C9-7B1A76E04330}" dt="2024-04-24T20:15:36.960" v="1697"/>
          <ac:spMkLst>
            <pc:docMk/>
            <pc:sldMk cId="3455760144" sldId="772"/>
            <ac:spMk id="5" creationId="{284DED2C-FB2E-0FCC-A53C-4316E7B2906A}"/>
          </ac:spMkLst>
        </pc:spChg>
      </pc:sldChg>
      <pc:sldChg chg="modSp add mod replTag delTag">
        <pc:chgData name="Abdulla Gozalov" userId="a2de045a-68a6-4d03-ba6d-31275eda1754" providerId="ADAL" clId="{2D1E87C4-0753-4DF6-93C9-7B1A76E04330}" dt="2024-04-25T20:59:05.744" v="3584"/>
        <pc:sldMkLst>
          <pc:docMk/>
          <pc:sldMk cId="791763108" sldId="773"/>
        </pc:sldMkLst>
        <pc:spChg chg="mod">
          <ac:chgData name="Abdulla Gozalov" userId="a2de045a-68a6-4d03-ba6d-31275eda1754" providerId="ADAL" clId="{2D1E87C4-0753-4DF6-93C9-7B1A76E04330}" dt="2024-04-24T20:17:37.361" v="1783" actId="20577"/>
          <ac:spMkLst>
            <pc:docMk/>
            <pc:sldMk cId="791763108" sldId="773"/>
            <ac:spMk id="2" creationId="{823D9C70-384A-9A39-1E13-F03846F7AACF}"/>
          </ac:spMkLst>
        </pc:spChg>
        <pc:spChg chg="mod">
          <ac:chgData name="Abdulla Gozalov" userId="a2de045a-68a6-4d03-ba6d-31275eda1754" providerId="ADAL" clId="{2D1E87C4-0753-4DF6-93C9-7B1A76E04330}" dt="2024-04-25T18:38:13.710" v="3002" actId="1076"/>
          <ac:spMkLst>
            <pc:docMk/>
            <pc:sldMk cId="791763108" sldId="773"/>
            <ac:spMk id="3" creationId="{5719C319-5FC6-0C10-A78C-47349C7B59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0C29-A61E-45C7-832C-8B6DE2F8D08B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2799-BD7A-4452-93D1-D3D0A51A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4D56F-21F3-4C2F-922D-27DFC2B91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AED3CC-CD9E-4763-A9EE-15B5FA49D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DB00C1-D857-43DA-8340-1E5D982E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6F77-D567-4256-A0A8-6A6E9175F3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92799-BD7A-4452-93D1-D3D0A51AD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7717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8081422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43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15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42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B30DE-84E7-4316-ACE9-72A857591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1" y="0"/>
            <a:ext cx="282878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8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5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30A20D-9BAD-44B1-AEA4-EFAC24D60C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0"/>
            <a:ext cx="2826327" cy="4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03/06/2024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0F44083A-B10A-4B46-8AF1-85BAD6DDE43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3175" y="1633538"/>
            <a:ext cx="12188825" cy="5330825"/>
          </a:xfrm>
        </p:spPr>
      </p:pic>
      <p:pic>
        <p:nvPicPr>
          <p:cNvPr id="10243" name="Picture Placeholder 53">
            <a:extLst>
              <a:ext uri="{FF2B5EF4-FFF2-40B4-BE49-F238E27FC236}">
                <a16:creationId xmlns:a16="http://schemas.microsoft.com/office/drawing/2014/main" id="{7BC3BF0D-D1ED-4718-9618-99F063CD049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2" b="-2"/>
          <a:stretch>
            <a:fillRect/>
          </a:stretch>
        </p:blipFill>
        <p:spPr>
          <a:xfrm>
            <a:off x="7051675" y="1631950"/>
            <a:ext cx="4110038" cy="53308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CE3C-56A6-4E3F-BD5A-85D253809ADD}"/>
              </a:ext>
            </a:extLst>
          </p:cNvPr>
          <p:cNvSpPr/>
          <p:nvPr/>
        </p:nvSpPr>
        <p:spPr>
          <a:xfrm rot="16200000">
            <a:off x="10998994" y="2540794"/>
            <a:ext cx="21336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by Markus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Spiske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unsplash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255588" y="1795463"/>
            <a:ext cx="91839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SDMX REFERENCE INFRASTRUCTURE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Overview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C3414-D193-42D9-940D-F54F3EC2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5925"/>
            <a:ext cx="5213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FE84F0-7D47-4D31-BAC7-3E1DBB1E2A49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9F9E7A2-4382-4243-CDAB-F9851FA6602E}"/>
              </a:ext>
            </a:extLst>
          </p:cNvPr>
          <p:cNvSpPr txBox="1">
            <a:spLocks/>
          </p:cNvSpPr>
          <p:nvPr/>
        </p:nvSpPr>
        <p:spPr bwMode="auto">
          <a:xfrm>
            <a:off x="461963" y="3305175"/>
            <a:ext cx="11022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10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7th Regional Workshop on Data and Metadata Exchange for Reporting on SDGs</a:t>
            </a:r>
          </a:p>
          <a:p>
            <a:r>
              <a:rPr lang="en-US" kern="0" dirty="0">
                <a:solidFill>
                  <a:schemeClr val="bg1"/>
                </a:solidFill>
              </a:rPr>
              <a:t>Egypt, Cairo </a:t>
            </a:r>
          </a:p>
          <a:p>
            <a:r>
              <a:rPr lang="en-US" kern="0" dirty="0">
                <a:solidFill>
                  <a:schemeClr val="bg1"/>
                </a:solidFill>
              </a:rPr>
              <a:t>3 – 5 June 2024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Abdulla Gozalov</a:t>
            </a:r>
          </a:p>
          <a:p>
            <a:r>
              <a:rPr lang="en-US" kern="0" dirty="0">
                <a:solidFill>
                  <a:schemeClr val="bg1"/>
                </a:solidFill>
              </a:rPr>
              <a:t>United Nations Statistics Division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US" dirty="0"/>
              <a:t>SDMX Reference Infrastructure (SDMX-RI)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2110155"/>
            <a:ext cx="10929593" cy="4066808"/>
          </a:xfrm>
        </p:spPr>
        <p:txBody>
          <a:bodyPr/>
          <a:lstStyle/>
          <a:p>
            <a:r>
              <a:rPr lang="en-US" dirty="0"/>
              <a:t>Software developed and maintained by Eurostat</a:t>
            </a:r>
          </a:p>
          <a:p>
            <a:r>
              <a:rPr lang="en-US" dirty="0"/>
              <a:t>Implemented in Java and </a:t>
            </a:r>
            <a:r>
              <a:rPr lang="en-US" dirty="0" err="1"/>
              <a:t>.Net</a:t>
            </a:r>
            <a:endParaRPr lang="en-US" dirty="0"/>
          </a:p>
          <a:p>
            <a:r>
              <a:rPr lang="en-US" dirty="0"/>
              <a:t>First released in 2012</a:t>
            </a:r>
          </a:p>
          <a:p>
            <a:r>
              <a:rPr lang="en-US" dirty="0"/>
              <a:t>A suite of components that interact with each other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56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US" dirty="0"/>
              <a:t>What is SDMX-RI?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653309"/>
            <a:ext cx="10929593" cy="45236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Software for SDMX data provision (dissemination and reporting)</a:t>
            </a:r>
          </a:p>
          <a:p>
            <a:r>
              <a:rPr lang="en-US" dirty="0"/>
              <a:t>Set of pick-and-choose reusable building blocks, allowing the data provider to expose SDMX data to the external world</a:t>
            </a:r>
          </a:p>
          <a:p>
            <a:r>
              <a:rPr lang="en-US" dirty="0"/>
              <a:t>Designed to translate internal data storages into SDMX compliant data files using mappings</a:t>
            </a:r>
          </a:p>
          <a:p>
            <a:r>
              <a:rPr lang="en-US" dirty="0"/>
              <a:t>Uses SDMX standards specifications (v.2.0 and v2.1), including the one for Web Services</a:t>
            </a:r>
          </a:p>
          <a:p>
            <a:r>
              <a:rPr lang="en-US" dirty="0"/>
              <a:t>Developed to simplify the exchange of data </a:t>
            </a:r>
          </a:p>
          <a:p>
            <a:r>
              <a:rPr lang="en-US" dirty="0"/>
              <a:t>Provides standard software and components, allowing individual statistical organizations to interact and exchange their data using the same software and methodology</a:t>
            </a:r>
          </a:p>
          <a:p>
            <a:r>
              <a:rPr lang="en-US" dirty="0"/>
              <a:t>Modular and extendable approach (modify, use part or the entire infrastructure) to suit different purposes</a:t>
            </a:r>
          </a:p>
          <a:p>
            <a:r>
              <a:rPr lang="en-US" dirty="0"/>
              <a:t>WS is developed in both Java and .NET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7CCF9-F321-A179-64F0-9982BE6AACCC}"/>
              </a:ext>
            </a:extLst>
          </p:cNvPr>
          <p:cNvSpPr txBox="1"/>
          <p:nvPr/>
        </p:nvSpPr>
        <p:spPr>
          <a:xfrm>
            <a:off x="9162473" y="6347318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Eurostat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57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US" dirty="0"/>
              <a:t>When and why do you need SDMX-RI?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653309"/>
            <a:ext cx="10929593" cy="45236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Your office maintains a dissemination database(s) with statistical data and…</a:t>
            </a:r>
          </a:p>
          <a:p>
            <a:pPr lvl="1"/>
            <a:r>
              <a:rPr lang="en-US" dirty="0"/>
              <a:t>You need to establish an Application Programming Interface (API) for your data</a:t>
            </a:r>
          </a:p>
          <a:p>
            <a:pPr lvl="1"/>
            <a:r>
              <a:rPr lang="en-US" dirty="0"/>
              <a:t>You need to establish automated data exchange with international agencies</a:t>
            </a:r>
          </a:p>
          <a:p>
            <a:pPr lvl="1"/>
            <a:r>
              <a:rPr lang="en-US" dirty="0"/>
              <a:t>You need to set up a data warehouse</a:t>
            </a:r>
          </a:p>
          <a:p>
            <a:pPr lvl="1"/>
            <a:r>
              <a:rPr lang="en-US" dirty="0"/>
              <a:t>You have limited resources and need to maximize the efficiency</a:t>
            </a:r>
          </a:p>
          <a:p>
            <a:r>
              <a:rPr lang="en-US" dirty="0"/>
              <a:t>In these circumstances, SDMX-RI is an efficient solution</a:t>
            </a:r>
          </a:p>
          <a:p>
            <a:r>
              <a:rPr lang="en-US" dirty="0"/>
              <a:t>The most important prerequisite is one or more </a:t>
            </a:r>
            <a:r>
              <a:rPr lang="en-US" b="1" dirty="0"/>
              <a:t>statistical database(s)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SDMX-RI supports MS SQL Server, Oracle, and MySQL.</a:t>
            </a:r>
          </a:p>
          <a:p>
            <a:pPr lvl="1"/>
            <a:r>
              <a:rPr lang="en-US" dirty="0"/>
              <a:t>If you use one of the above systems, you can use SDMX-RI.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84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GB" altLang="en-US" kern="1200" dirty="0"/>
              <a:t>SDMX-RI - identified advantages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653309"/>
            <a:ext cx="10929593" cy="452365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dirty="0"/>
              <a:t>Covers dissemination and reporting requirements</a:t>
            </a:r>
          </a:p>
          <a:p>
            <a:pPr>
              <a:defRPr/>
            </a:pPr>
            <a:r>
              <a:rPr lang="en-GB" altLang="en-US" dirty="0"/>
              <a:t>Facilitate the SDMX compliance phase</a:t>
            </a:r>
          </a:p>
          <a:p>
            <a:pPr>
              <a:defRPr/>
            </a:pPr>
            <a:r>
              <a:rPr lang="en-GB" altLang="en-US" dirty="0"/>
              <a:t>Limited/no change of the existing environment, production or dissemination systems</a:t>
            </a:r>
          </a:p>
          <a:p>
            <a:pPr>
              <a:defRPr/>
            </a:pPr>
            <a:r>
              <a:rPr lang="en-GB" altLang="en-US" dirty="0"/>
              <a:t>Limited/no need for adaptation</a:t>
            </a:r>
          </a:p>
          <a:p>
            <a:pPr>
              <a:defRPr/>
            </a:pPr>
            <a:r>
              <a:rPr lang="en-GB" altLang="en-US" dirty="0"/>
              <a:t>Open source</a:t>
            </a:r>
          </a:p>
          <a:p>
            <a:pPr>
              <a:defRPr/>
            </a:pPr>
            <a:r>
              <a:rPr lang="en-GB" altLang="en-US" dirty="0"/>
              <a:t>Reusable modules/installations through well-defined APIs</a:t>
            </a:r>
          </a:p>
          <a:p>
            <a:pPr>
              <a:defRPr/>
            </a:pPr>
            <a:r>
              <a:rPr lang="en-GB" dirty="0"/>
              <a:t>Exhaustive and clear documentation</a:t>
            </a:r>
          </a:p>
          <a:p>
            <a:pPr>
              <a:defRPr/>
            </a:pPr>
            <a:r>
              <a:rPr lang="en-GB" dirty="0"/>
              <a:t>Fully supported by Eurostat and used within and outside ESS</a:t>
            </a:r>
          </a:p>
          <a:p>
            <a:pPr>
              <a:defRPr/>
            </a:pPr>
            <a:r>
              <a:rPr lang="en-GB" dirty="0"/>
              <a:t>IT Trainings available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ED2C-FB2E-0FCC-A53C-4316E7B2906A}"/>
              </a:ext>
            </a:extLst>
          </p:cNvPr>
          <p:cNvSpPr txBox="1"/>
          <p:nvPr/>
        </p:nvSpPr>
        <p:spPr>
          <a:xfrm>
            <a:off x="9162473" y="6347318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Eurostat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7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GB" altLang="en-US" kern="1200" dirty="0"/>
              <a:t>SDMX-RI: Main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653309"/>
            <a:ext cx="10929593" cy="45236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NSIWS</a:t>
            </a:r>
            <a:r>
              <a:rPr lang="en-GB" dirty="0"/>
              <a:t>. Web Service that provides the SDMX API.</a:t>
            </a:r>
          </a:p>
          <a:p>
            <a:pPr>
              <a:defRPr/>
            </a:pPr>
            <a:r>
              <a:rPr lang="en-GB" b="1" dirty="0"/>
              <a:t>Mapping Assistant</a:t>
            </a:r>
            <a:r>
              <a:rPr lang="en-GB" dirty="0"/>
              <a:t>. A Web-based tool that is used to upload structures, define mappings between dissemination databases and the structures, and manage metadata and data published at the API.</a:t>
            </a:r>
          </a:p>
          <a:p>
            <a:r>
              <a:rPr lang="en-US" b="1" dirty="0"/>
              <a:t>Web Client</a:t>
            </a:r>
            <a:r>
              <a:rPr lang="en-US" dirty="0"/>
              <a:t>. An application that can connect to the API, browse published dataflows, and provide simple tabular visualizations of the data. Can be used to construct queries to the API.</a:t>
            </a:r>
          </a:p>
          <a:p>
            <a:r>
              <a:rPr lang="en-US" b="1" dirty="0"/>
              <a:t>Test Client</a:t>
            </a:r>
            <a:r>
              <a:rPr lang="en-US" dirty="0"/>
              <a:t>. A desktop application that can connect either to an API or directly to a Mapping Store database.</a:t>
            </a:r>
          </a:p>
          <a:p>
            <a:r>
              <a:rPr lang="en-US" b="1" dirty="0"/>
              <a:t>Test Auth Config</a:t>
            </a:r>
            <a:r>
              <a:rPr lang="en-US" dirty="0"/>
              <a:t>. A desktop application that sets up authentication and authorization in earlier versions of SDMX-RI.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ED2C-FB2E-0FCC-A53C-4316E7B2906A}"/>
              </a:ext>
            </a:extLst>
          </p:cNvPr>
          <p:cNvSpPr txBox="1"/>
          <p:nvPr/>
        </p:nvSpPr>
        <p:spPr>
          <a:xfrm>
            <a:off x="9162473" y="6347318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Eurostat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76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524107"/>
          </a:xfrm>
        </p:spPr>
        <p:txBody>
          <a:bodyPr/>
          <a:lstStyle/>
          <a:p>
            <a:r>
              <a:rPr lang="en-US" dirty="0"/>
              <a:t>SDMX-RI: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7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69BB5F-341B-A3A2-F1E1-8868FCEAF961}"/>
              </a:ext>
            </a:extLst>
          </p:cNvPr>
          <p:cNvGrpSpPr/>
          <p:nvPr/>
        </p:nvGrpSpPr>
        <p:grpSpPr>
          <a:xfrm>
            <a:off x="2638473" y="3927539"/>
            <a:ext cx="1072730" cy="2018414"/>
            <a:chOff x="2638473" y="3927539"/>
            <a:chExt cx="1072730" cy="20184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662B1B9-265B-DF2A-B89B-C439D5F6C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3782" y="3927539"/>
              <a:ext cx="942113" cy="94454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ED5D80-8EED-C4DF-E92D-143463C44617}"/>
                </a:ext>
              </a:extLst>
            </p:cNvPr>
            <p:cNvSpPr txBox="1"/>
            <p:nvPr/>
          </p:nvSpPr>
          <p:spPr>
            <a:xfrm>
              <a:off x="2638473" y="5022623"/>
              <a:ext cx="10727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Mapping </a:t>
              </a:r>
              <a:br>
                <a:rPr lang="en-US" dirty="0"/>
              </a:br>
              <a:r>
                <a:rPr lang="en-US" dirty="0"/>
                <a:t>Store</a:t>
              </a:r>
            </a:p>
            <a:p>
              <a:pPr algn="ctr"/>
              <a:r>
                <a:rPr lang="en-US" dirty="0"/>
                <a:t>Database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D71DF6-27E7-52A5-9F5C-AE7A769148DB}"/>
              </a:ext>
            </a:extLst>
          </p:cNvPr>
          <p:cNvGrpSpPr/>
          <p:nvPr/>
        </p:nvGrpSpPr>
        <p:grpSpPr>
          <a:xfrm>
            <a:off x="683816" y="3927246"/>
            <a:ext cx="1581138" cy="1759548"/>
            <a:chOff x="683816" y="3927246"/>
            <a:chExt cx="1581138" cy="17595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4F357DD-73EB-1E2E-49BC-6774D400D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329" y="3927246"/>
              <a:ext cx="942113" cy="94454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E7A754-8B4C-D1F3-CB21-CE5EE383B9F8}"/>
                </a:ext>
              </a:extLst>
            </p:cNvPr>
            <p:cNvSpPr txBox="1"/>
            <p:nvPr/>
          </p:nvSpPr>
          <p:spPr>
            <a:xfrm>
              <a:off x="683816" y="5040463"/>
              <a:ext cx="1581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Authentication</a:t>
              </a:r>
              <a:br>
                <a:rPr lang="en-US" dirty="0"/>
              </a:br>
              <a:r>
                <a:rPr lang="en-US" dirty="0"/>
                <a:t>Database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507EF6-8686-C54C-51AA-C23F7C23D51A}"/>
              </a:ext>
            </a:extLst>
          </p:cNvPr>
          <p:cNvGrpSpPr/>
          <p:nvPr/>
        </p:nvGrpSpPr>
        <p:grpSpPr>
          <a:xfrm>
            <a:off x="4182476" y="3927246"/>
            <a:ext cx="1516249" cy="1741415"/>
            <a:chOff x="4182476" y="3927246"/>
            <a:chExt cx="1516249" cy="174141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3E27C38-49A1-F7F9-B466-99407E86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4235" y="3927246"/>
              <a:ext cx="1091042" cy="107391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63218D-5902-BC3F-E4AE-2499E01FAD57}"/>
                </a:ext>
              </a:extLst>
            </p:cNvPr>
            <p:cNvSpPr txBox="1"/>
            <p:nvPr/>
          </p:nvSpPr>
          <p:spPr>
            <a:xfrm>
              <a:off x="4182476" y="5022330"/>
              <a:ext cx="1516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Dissemination</a:t>
              </a:r>
            </a:p>
            <a:p>
              <a:pPr algn="ctr"/>
              <a:r>
                <a:rPr lang="en-US" dirty="0"/>
                <a:t>Databases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334B5C-4D32-3E58-D633-5AC211F6E830}"/>
              </a:ext>
            </a:extLst>
          </p:cNvPr>
          <p:cNvGrpSpPr/>
          <p:nvPr/>
        </p:nvGrpSpPr>
        <p:grpSpPr>
          <a:xfrm>
            <a:off x="1907801" y="1260245"/>
            <a:ext cx="1019830" cy="1613299"/>
            <a:chOff x="1907801" y="1260245"/>
            <a:chExt cx="1019830" cy="161329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6F891AF-B6B9-60ED-9570-8BE74FB7E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5442" y="1260245"/>
              <a:ext cx="944548" cy="94454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202754-00E1-9B58-9510-EEE8FFE06E8E}"/>
                </a:ext>
              </a:extLst>
            </p:cNvPr>
            <p:cNvSpPr txBox="1"/>
            <p:nvPr/>
          </p:nvSpPr>
          <p:spPr>
            <a:xfrm>
              <a:off x="1907801" y="2227213"/>
              <a:ext cx="1019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Mapping</a:t>
              </a:r>
              <a:br>
                <a:rPr lang="en-US" dirty="0"/>
              </a:br>
              <a:r>
                <a:rPr lang="en-US" dirty="0"/>
                <a:t>Assistant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44A359F-C895-CFB5-B252-08B89A224356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474386" y="2894235"/>
            <a:ext cx="818181" cy="1033011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B5F6E7-3D11-278B-0A2A-C52FA4565EBD}"/>
              </a:ext>
            </a:extLst>
          </p:cNvPr>
          <p:cNvCxnSpPr>
            <a:cxnSpLocks/>
            <a:stCxn id="44" idx="2"/>
            <a:endCxn id="22" idx="0"/>
          </p:cNvCxnSpPr>
          <p:nvPr/>
        </p:nvCxnSpPr>
        <p:spPr>
          <a:xfrm>
            <a:off x="2417716" y="2873544"/>
            <a:ext cx="757123" cy="1053995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4AD207E-3D5B-92EA-94EF-A834528A027B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638473" y="2894235"/>
            <a:ext cx="2311283" cy="1033011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5A0FE7-AE31-C977-43CC-75697EFFBDCA}"/>
              </a:ext>
            </a:extLst>
          </p:cNvPr>
          <p:cNvGrpSpPr/>
          <p:nvPr/>
        </p:nvGrpSpPr>
        <p:grpSpPr>
          <a:xfrm>
            <a:off x="4545711" y="1189339"/>
            <a:ext cx="1710789" cy="1336300"/>
            <a:chOff x="1562325" y="1260245"/>
            <a:chExt cx="1710789" cy="13363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7D8B1D8-00CF-FFAB-0441-BC560F01C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5442" y="1260245"/>
              <a:ext cx="944548" cy="94454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4E3860B-C8D7-83E9-2195-DA64BE959253}"/>
                </a:ext>
              </a:extLst>
            </p:cNvPr>
            <p:cNvSpPr txBox="1"/>
            <p:nvPr/>
          </p:nvSpPr>
          <p:spPr>
            <a:xfrm>
              <a:off x="1562325" y="2227213"/>
              <a:ext cx="1710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NSI Web Service</a:t>
              </a: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0DA6AE-A014-1C4A-3560-E4AAE50A5DE7}"/>
              </a:ext>
            </a:extLst>
          </p:cNvPr>
          <p:cNvCxnSpPr>
            <a:cxnSpLocks/>
          </p:cNvCxnSpPr>
          <p:nvPr/>
        </p:nvCxnSpPr>
        <p:spPr>
          <a:xfrm flipH="1">
            <a:off x="3179247" y="2525639"/>
            <a:ext cx="2056575" cy="1401900"/>
          </a:xfrm>
          <a:prstGeom prst="straightConnector1">
            <a:avLst/>
          </a:prstGeom>
          <a:ln w="444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0DB6302-28DE-6862-C0E2-37A5530494C2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949756" y="2525639"/>
            <a:ext cx="644096" cy="1401607"/>
          </a:xfrm>
          <a:prstGeom prst="straightConnector1">
            <a:avLst/>
          </a:prstGeom>
          <a:ln w="444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E2983A2-B3EC-2B9B-438E-77F104CF447F}"/>
              </a:ext>
            </a:extLst>
          </p:cNvPr>
          <p:cNvGrpSpPr/>
          <p:nvPr/>
        </p:nvGrpSpPr>
        <p:grpSpPr>
          <a:xfrm>
            <a:off x="7715426" y="1156434"/>
            <a:ext cx="1212833" cy="1336300"/>
            <a:chOff x="1811304" y="1260245"/>
            <a:chExt cx="1212833" cy="1336300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9F15ED5-4265-31D4-13DD-F857839F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5442" y="1260245"/>
              <a:ext cx="944548" cy="944548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402B4A9-F7D5-809C-1DB7-6540C0813302}"/>
                </a:ext>
              </a:extLst>
            </p:cNvPr>
            <p:cNvSpPr txBox="1"/>
            <p:nvPr/>
          </p:nvSpPr>
          <p:spPr>
            <a:xfrm>
              <a:off x="1811304" y="2227213"/>
              <a:ext cx="1212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Web Client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EDAE3F4-4915-E93B-51DA-D611580F79F9}"/>
              </a:ext>
            </a:extLst>
          </p:cNvPr>
          <p:cNvCxnSpPr>
            <a:cxnSpLocks/>
            <a:endCxn id="67" idx="3"/>
          </p:cNvCxnSpPr>
          <p:nvPr/>
        </p:nvCxnSpPr>
        <p:spPr>
          <a:xfrm flipH="1">
            <a:off x="5873376" y="1614887"/>
            <a:ext cx="1848224" cy="46726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1030FC6C-0419-6BF1-E32E-BC8507963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7240" y="1308261"/>
            <a:ext cx="746870" cy="526310"/>
          </a:xfrm>
          <a:prstGeom prst="rect">
            <a:avLst/>
          </a:prstGeom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173DA1A-56C3-03E2-2ACA-9E110DE10FB6}"/>
              </a:ext>
            </a:extLst>
          </p:cNvPr>
          <p:cNvCxnSpPr>
            <a:cxnSpLocks/>
          </p:cNvCxnSpPr>
          <p:nvPr/>
        </p:nvCxnSpPr>
        <p:spPr>
          <a:xfrm flipH="1">
            <a:off x="8914479" y="1614887"/>
            <a:ext cx="1145309" cy="0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5FB1DAE-731A-1B39-FCE5-374636573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419" y="3436510"/>
            <a:ext cx="1664120" cy="571348"/>
          </a:xfrm>
          <a:prstGeom prst="rect">
            <a:avLst/>
          </a:prstGeom>
        </p:spPr>
      </p:pic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0B79A58-6137-944A-C965-D83AB11ADAC1}"/>
              </a:ext>
            </a:extLst>
          </p:cNvPr>
          <p:cNvCxnSpPr>
            <a:cxnSpLocks/>
          </p:cNvCxnSpPr>
          <p:nvPr/>
        </p:nvCxnSpPr>
        <p:spPr>
          <a:xfrm flipH="1">
            <a:off x="9887781" y="3673949"/>
            <a:ext cx="620573" cy="0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F8CADAB-4726-5868-6303-BBB6AF4EB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6929" y="3400541"/>
            <a:ext cx="746870" cy="526310"/>
          </a:xfrm>
          <a:prstGeom prst="rect">
            <a:avLst/>
          </a:prstGeom>
        </p:spPr>
      </p:pic>
      <p:pic>
        <p:nvPicPr>
          <p:cNvPr id="116" name="Picture 11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91469FF-8633-7C75-B4D6-7CF7E8048E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65" y="4430465"/>
            <a:ext cx="1707245" cy="307785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BE7621-2155-4B78-4AB3-FA2B662CBD9E}"/>
              </a:ext>
            </a:extLst>
          </p:cNvPr>
          <p:cNvCxnSpPr>
            <a:cxnSpLocks/>
          </p:cNvCxnSpPr>
          <p:nvPr/>
        </p:nvCxnSpPr>
        <p:spPr>
          <a:xfrm flipH="1">
            <a:off x="9887781" y="4581903"/>
            <a:ext cx="620573" cy="0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D7F94FE-EDD6-7A2B-2C0A-ECAC12509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6929" y="4308495"/>
            <a:ext cx="746870" cy="526310"/>
          </a:xfrm>
          <a:prstGeom prst="rect">
            <a:avLst/>
          </a:prstGeom>
        </p:spPr>
      </p:pic>
      <p:pic>
        <p:nvPicPr>
          <p:cNvPr id="120" name="Picture 119" descr="A blue and grey logo&#10;&#10;Description automatically generated">
            <a:extLst>
              <a:ext uri="{FF2B5EF4-FFF2-40B4-BE49-F238E27FC236}">
                <a16:creationId xmlns:a16="http://schemas.microsoft.com/office/drawing/2014/main" id="{EA0507BB-504A-7417-AF01-BCF057E1AD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81" y="5056671"/>
            <a:ext cx="635043" cy="492158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A2DFBBA4-A6DE-3B16-7290-CC5D967BAB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06929" y="4908674"/>
            <a:ext cx="724829" cy="724829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C4822B2-1FCC-4319-4CD7-B1BA01F9433F}"/>
              </a:ext>
            </a:extLst>
          </p:cNvPr>
          <p:cNvCxnSpPr>
            <a:cxnSpLocks/>
          </p:cNvCxnSpPr>
          <p:nvPr/>
        </p:nvCxnSpPr>
        <p:spPr>
          <a:xfrm flipH="1">
            <a:off x="9887780" y="5271089"/>
            <a:ext cx="620573" cy="0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65FA3B4-8ED1-315C-8791-9FB8B6068CA6}"/>
              </a:ext>
            </a:extLst>
          </p:cNvPr>
          <p:cNvCxnSpPr>
            <a:cxnSpLocks/>
            <a:endCxn id="67" idx="3"/>
          </p:cNvCxnSpPr>
          <p:nvPr/>
        </p:nvCxnSpPr>
        <p:spPr>
          <a:xfrm flipH="1" flipV="1">
            <a:off x="5873376" y="1661613"/>
            <a:ext cx="2328515" cy="1581727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BE2F545-A93C-7246-7638-FD9C913E671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7680304" y="2403083"/>
            <a:ext cx="4054764" cy="4054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62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C30A-7A32-4D61-953F-1D68D09F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D137-9F4F-46B1-8045-34EA794C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3C0D3-3F49-4017-BB4B-FB7A9A26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8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A" id="{B5397BE3-4311-4798-9B5B-205C5EDCC09C}" vid="{55B4E4CF-7B79-4DF4-8E0E-A8429F11EB8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DESA</Template>
  <TotalTime>7545</TotalTime>
  <Words>518</Words>
  <Application>Microsoft Office PowerPoint</Application>
  <PresentationFormat>Widescreen</PresentationFormat>
  <Paragraphs>72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Roboto</vt:lpstr>
      <vt:lpstr>Wingdings</vt:lpstr>
      <vt:lpstr>DESA</vt:lpstr>
      <vt:lpstr>Custom Design</vt:lpstr>
      <vt:lpstr>PowerPoint Presentation</vt:lpstr>
      <vt:lpstr>SDMX Reference Infrastructure (SDMX-RI)</vt:lpstr>
      <vt:lpstr>What is SDMX-RI?</vt:lpstr>
      <vt:lpstr>When and why do you need SDMX-RI?</vt:lpstr>
      <vt:lpstr>SDMX-RI - identified advantages</vt:lpstr>
      <vt:lpstr>SDMX-RI: Main Components</vt:lpstr>
      <vt:lpstr>SDMX-RI: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the SDG Data Structure Definition</dc:title>
  <dc:creator>Abdulla Gozalov</dc:creator>
  <cp:lastModifiedBy>Abdulla Gozalov</cp:lastModifiedBy>
  <cp:revision>3</cp:revision>
  <dcterms:created xsi:type="dcterms:W3CDTF">2021-10-12T14:43:22Z</dcterms:created>
  <dcterms:modified xsi:type="dcterms:W3CDTF">2024-06-04T05:59:33Z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9F2A6076-F32E-4412-8EAF-FC31B77BA328</vt:lpwstr>
  </property>
  <property fmtid="{D5CDD505-2E9C-101B-9397-08002B2CF9AE}" pid="3" name="ArticulatePath">
    <vt:lpwstr>https://unitednations-my.sharepoint.com/personal/gozalov_un_org/Documents/Travel/2023/06 - Amman/Presentations/6. SDG DSD Customization</vt:lpwstr>
  </property>
</Properties>
</file>