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8" r:id="rId3"/>
    <p:sldId id="258" r:id="rId4"/>
    <p:sldId id="289" r:id="rId5"/>
    <p:sldId id="290" r:id="rId6"/>
    <p:sldId id="291" r:id="rId7"/>
    <p:sldId id="287"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6"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87" autoAdjust="0"/>
  </p:normalViewPr>
  <p:slideViewPr>
    <p:cSldViewPr snapToGrid="0">
      <p:cViewPr varScale="1">
        <p:scale>
          <a:sx n="96" d="100"/>
          <a:sy n="96" d="100"/>
        </p:scale>
        <p:origin x="144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54C47-AC61-4A10-BE4F-2C9E22A72EFA}" type="doc">
      <dgm:prSet loTypeId="urn:microsoft.com/office/officeart/2005/8/layout/list1" loCatId="list" qsTypeId="urn:microsoft.com/office/officeart/2005/8/quickstyle/simple1" qsCatId="simple" csTypeId="urn:microsoft.com/office/officeart/2005/8/colors/accent6_2" csCatId="accent6" phldr="1"/>
      <dgm:spPr/>
    </dgm:pt>
    <dgm:pt modelId="{764AAFAC-AB80-44B4-B5AD-2CF6B04A5010}">
      <dgm:prSet phldrT="[Text]"/>
      <dgm:spPr/>
      <dgm:t>
        <a:bodyPr/>
        <a:lstStyle/>
        <a:p>
          <a:pPr>
            <a:buFont typeface="Courier New" panose="02070309020205020404" pitchFamily="49" charset="0"/>
            <a:buChar char="o"/>
          </a:pPr>
          <a:r>
            <a:rPr lang="ar-LB" dirty="0">
              <a:latin typeface="Calibri"/>
              <a:cs typeface="Arial" panose="020B0604020202020204" pitchFamily="34" charset="0"/>
            </a:rPr>
            <a:t>تعزيز الصحة والرفاه طوال الحياة</a:t>
          </a:r>
          <a:endParaRPr lang="en-US" b="0" dirty="0"/>
        </a:p>
      </dgm:t>
    </dgm:pt>
    <dgm:pt modelId="{3B61746C-B123-4CA8-9B50-F8AE216364CB}" type="parTrans" cxnId="{227B56CC-715F-4A88-9E2A-3A13C920E7A2}">
      <dgm:prSet/>
      <dgm:spPr/>
      <dgm:t>
        <a:bodyPr/>
        <a:lstStyle/>
        <a:p>
          <a:endParaRPr lang="en-US" b="0"/>
        </a:p>
      </dgm:t>
    </dgm:pt>
    <dgm:pt modelId="{B80ED2BE-CEAF-4632-8DD3-92FB814E0658}" type="sibTrans" cxnId="{227B56CC-715F-4A88-9E2A-3A13C920E7A2}">
      <dgm:prSet/>
      <dgm:spPr/>
      <dgm:t>
        <a:bodyPr/>
        <a:lstStyle/>
        <a:p>
          <a:endParaRPr lang="en-US" b="0"/>
        </a:p>
      </dgm:t>
    </dgm:pt>
    <dgm:pt modelId="{29BB5637-E32F-4EC8-A776-30EC5ED8C0B7}">
      <dgm:prSet/>
      <dgm:spPr/>
      <dgm:t>
        <a:bodyPr/>
        <a:lstStyle/>
        <a:p>
          <a:pPr>
            <a:buFont typeface="Courier New" panose="02070309020205020404" pitchFamily="49" charset="0"/>
            <a:buChar char="o"/>
          </a:pPr>
          <a:r>
            <a:rPr lang="ar-LB">
              <a:latin typeface="Calibri"/>
              <a:cs typeface="Arial" panose="020B0604020202020204" pitchFamily="34" charset="0"/>
            </a:rPr>
            <a:t>توفير خدمات الرعاية الصحية للجميع وعلى قدم المساواة</a:t>
          </a:r>
          <a:endParaRPr lang="en-US" dirty="0">
            <a:latin typeface="Calibri"/>
          </a:endParaRPr>
        </a:p>
      </dgm:t>
    </dgm:pt>
    <dgm:pt modelId="{C1DC0B60-A3BD-4557-842B-F7429CB4A077}" type="parTrans" cxnId="{0954D1A9-7FB0-4771-B201-654E6EC036D3}">
      <dgm:prSet/>
      <dgm:spPr/>
      <dgm:t>
        <a:bodyPr/>
        <a:lstStyle/>
        <a:p>
          <a:endParaRPr lang="en-US"/>
        </a:p>
      </dgm:t>
    </dgm:pt>
    <dgm:pt modelId="{A945965A-2C7F-480E-80C5-2BED5122C858}" type="sibTrans" cxnId="{0954D1A9-7FB0-4771-B201-654E6EC036D3}">
      <dgm:prSet/>
      <dgm:spPr/>
      <dgm:t>
        <a:bodyPr/>
        <a:lstStyle/>
        <a:p>
          <a:endParaRPr lang="en-US"/>
        </a:p>
      </dgm:t>
    </dgm:pt>
    <dgm:pt modelId="{E7C086D7-04E2-4B08-9613-698576E2EE5E}">
      <dgm:prSet/>
      <dgm:spPr/>
      <dgm:t>
        <a:bodyPr/>
        <a:lstStyle/>
        <a:p>
          <a:pPr>
            <a:buFont typeface="Courier New" panose="02070309020205020404" pitchFamily="49" charset="0"/>
            <a:buChar char="o"/>
          </a:pPr>
          <a:r>
            <a:rPr lang="ar-LB">
              <a:latin typeface="Calibri"/>
              <a:cs typeface="Arial" panose="020B0604020202020204" pitchFamily="34" charset="0"/>
            </a:rPr>
            <a:t>تدريب مقدمي الرعاية والمختصين الصحيين</a:t>
          </a:r>
          <a:endParaRPr lang="en-US" dirty="0">
            <a:latin typeface="Calibri"/>
          </a:endParaRPr>
        </a:p>
      </dgm:t>
    </dgm:pt>
    <dgm:pt modelId="{D07E168A-7FE9-4E87-9A10-EB48FCB743B8}" type="parTrans" cxnId="{51872209-B30C-495B-BB68-1D794B5022CA}">
      <dgm:prSet/>
      <dgm:spPr/>
      <dgm:t>
        <a:bodyPr/>
        <a:lstStyle/>
        <a:p>
          <a:endParaRPr lang="en-US"/>
        </a:p>
      </dgm:t>
    </dgm:pt>
    <dgm:pt modelId="{9271A36F-2A8E-4DF0-9A02-75CAA0D09272}" type="sibTrans" cxnId="{51872209-B30C-495B-BB68-1D794B5022CA}">
      <dgm:prSet/>
      <dgm:spPr/>
      <dgm:t>
        <a:bodyPr/>
        <a:lstStyle/>
        <a:p>
          <a:endParaRPr lang="en-US"/>
        </a:p>
      </dgm:t>
    </dgm:pt>
    <dgm:pt modelId="{56D557E0-9E9B-4FBF-A539-330855E5A26C}">
      <dgm:prSet/>
      <dgm:spPr/>
      <dgm:t>
        <a:bodyPr/>
        <a:lstStyle/>
        <a:p>
          <a:pPr>
            <a:buFont typeface="Courier New" panose="02070309020205020404" pitchFamily="49" charset="0"/>
            <a:buChar char="o"/>
          </a:pPr>
          <a:r>
            <a:rPr lang="ar-LB" dirty="0">
              <a:latin typeface="Calibri"/>
              <a:cs typeface="Arial" panose="020B0604020202020204" pitchFamily="34" charset="0"/>
            </a:rPr>
            <a:t>الصحة العقلية لكبار السن</a:t>
          </a:r>
          <a:endParaRPr lang="en-US" dirty="0">
            <a:latin typeface="Calibri"/>
          </a:endParaRPr>
        </a:p>
      </dgm:t>
    </dgm:pt>
    <dgm:pt modelId="{D9FE6E9D-A96C-434D-9BE0-18217250AF10}" type="parTrans" cxnId="{ADF01F23-8EF4-4D0C-B6A5-A09B3DDF1C15}">
      <dgm:prSet/>
      <dgm:spPr/>
      <dgm:t>
        <a:bodyPr/>
        <a:lstStyle/>
        <a:p>
          <a:endParaRPr lang="en-US"/>
        </a:p>
      </dgm:t>
    </dgm:pt>
    <dgm:pt modelId="{31A040D3-B880-4EB4-82CC-D35DA170DD31}" type="sibTrans" cxnId="{ADF01F23-8EF4-4D0C-B6A5-A09B3DDF1C15}">
      <dgm:prSet/>
      <dgm:spPr/>
      <dgm:t>
        <a:bodyPr/>
        <a:lstStyle/>
        <a:p>
          <a:endParaRPr lang="en-US"/>
        </a:p>
      </dgm:t>
    </dgm:pt>
    <dgm:pt modelId="{2B735605-94A4-49D6-BF8D-7CD898C45F91}">
      <dgm:prSet/>
      <dgm:spPr/>
      <dgm:t>
        <a:bodyPr/>
        <a:lstStyle/>
        <a:p>
          <a:pPr>
            <a:buFont typeface="Courier New" panose="02070309020205020404" pitchFamily="49" charset="0"/>
            <a:buChar char="o"/>
          </a:pPr>
          <a:r>
            <a:rPr lang="ar-LB">
              <a:latin typeface="Calibri"/>
              <a:cs typeface="Arial" panose="020B0604020202020204" pitchFamily="34" charset="0"/>
            </a:rPr>
            <a:t>كبار السن والإعاقة</a:t>
          </a:r>
          <a:endParaRPr lang="en-US" dirty="0">
            <a:latin typeface="Calibri"/>
          </a:endParaRPr>
        </a:p>
      </dgm:t>
    </dgm:pt>
    <dgm:pt modelId="{2DBEDC19-6291-4E39-A477-A1A6C22FDED6}" type="parTrans" cxnId="{56A3A669-7DBD-47BD-AFD0-E1199151398B}">
      <dgm:prSet/>
      <dgm:spPr/>
      <dgm:t>
        <a:bodyPr/>
        <a:lstStyle/>
        <a:p>
          <a:endParaRPr lang="en-US"/>
        </a:p>
      </dgm:t>
    </dgm:pt>
    <dgm:pt modelId="{96009DAF-6424-40B9-AFF5-069ED000E58B}" type="sibTrans" cxnId="{56A3A669-7DBD-47BD-AFD0-E1199151398B}">
      <dgm:prSet/>
      <dgm:spPr/>
      <dgm:t>
        <a:bodyPr/>
        <a:lstStyle/>
        <a:p>
          <a:endParaRPr lang="en-US"/>
        </a:p>
      </dgm:t>
    </dgm:pt>
    <dgm:pt modelId="{CD3B0366-0752-43D3-BF4C-4A1B46E70E40}" type="pres">
      <dgm:prSet presAssocID="{D6D54C47-AC61-4A10-BE4F-2C9E22A72EFA}" presName="linear" presStyleCnt="0">
        <dgm:presLayoutVars>
          <dgm:dir val="rev"/>
          <dgm:animLvl val="lvl"/>
          <dgm:resizeHandles val="exact"/>
        </dgm:presLayoutVars>
      </dgm:prSet>
      <dgm:spPr/>
    </dgm:pt>
    <dgm:pt modelId="{70059BBD-A48C-450F-9E1D-2F72B52DC161}" type="pres">
      <dgm:prSet presAssocID="{764AAFAC-AB80-44B4-B5AD-2CF6B04A5010}" presName="parentLin" presStyleCnt="0"/>
      <dgm:spPr/>
    </dgm:pt>
    <dgm:pt modelId="{F597B253-A2B2-4B6E-ACD7-042B5E4C864C}" type="pres">
      <dgm:prSet presAssocID="{764AAFAC-AB80-44B4-B5AD-2CF6B04A5010}" presName="parentLeftMargin" presStyleLbl="node1" presStyleIdx="0" presStyleCnt="5"/>
      <dgm:spPr/>
    </dgm:pt>
    <dgm:pt modelId="{B70021AC-4F77-491C-8C73-1F392A7747D8}" type="pres">
      <dgm:prSet presAssocID="{764AAFAC-AB80-44B4-B5AD-2CF6B04A5010}" presName="parentText" presStyleLbl="node1" presStyleIdx="0" presStyleCnt="5">
        <dgm:presLayoutVars>
          <dgm:chMax val="0"/>
          <dgm:bulletEnabled val="1"/>
        </dgm:presLayoutVars>
      </dgm:prSet>
      <dgm:spPr/>
    </dgm:pt>
    <dgm:pt modelId="{E78AA83F-45CC-4A0B-9D30-B1045EFAEC0D}" type="pres">
      <dgm:prSet presAssocID="{764AAFAC-AB80-44B4-B5AD-2CF6B04A5010}" presName="negativeSpace" presStyleCnt="0"/>
      <dgm:spPr/>
    </dgm:pt>
    <dgm:pt modelId="{C4276C86-540B-44B4-A5C8-A1D477465883}" type="pres">
      <dgm:prSet presAssocID="{764AAFAC-AB80-44B4-B5AD-2CF6B04A5010}" presName="childText" presStyleLbl="conFgAcc1" presStyleIdx="0" presStyleCnt="5">
        <dgm:presLayoutVars>
          <dgm:bulletEnabled val="1"/>
        </dgm:presLayoutVars>
      </dgm:prSet>
      <dgm:spPr/>
    </dgm:pt>
    <dgm:pt modelId="{3CA23128-2A3E-406D-9E48-04E22317C66B}" type="pres">
      <dgm:prSet presAssocID="{B80ED2BE-CEAF-4632-8DD3-92FB814E0658}" presName="spaceBetweenRectangles" presStyleCnt="0"/>
      <dgm:spPr/>
    </dgm:pt>
    <dgm:pt modelId="{6CCFB810-5388-4088-8F7B-8B621207B7AD}" type="pres">
      <dgm:prSet presAssocID="{29BB5637-E32F-4EC8-A776-30EC5ED8C0B7}" presName="parentLin" presStyleCnt="0"/>
      <dgm:spPr/>
    </dgm:pt>
    <dgm:pt modelId="{3D2815A5-B4CC-4292-B280-A5453E31CCA7}" type="pres">
      <dgm:prSet presAssocID="{29BB5637-E32F-4EC8-A776-30EC5ED8C0B7}" presName="parentLeftMargin" presStyleLbl="node1" presStyleIdx="0" presStyleCnt="5"/>
      <dgm:spPr/>
    </dgm:pt>
    <dgm:pt modelId="{BA32C652-6A8A-4451-8AB7-8BCB573CDB44}" type="pres">
      <dgm:prSet presAssocID="{29BB5637-E32F-4EC8-A776-30EC5ED8C0B7}" presName="parentText" presStyleLbl="node1" presStyleIdx="1" presStyleCnt="5">
        <dgm:presLayoutVars>
          <dgm:chMax val="0"/>
          <dgm:bulletEnabled val="1"/>
        </dgm:presLayoutVars>
      </dgm:prSet>
      <dgm:spPr/>
    </dgm:pt>
    <dgm:pt modelId="{DEA8145B-3FA4-48A0-9DD1-4EB70306D689}" type="pres">
      <dgm:prSet presAssocID="{29BB5637-E32F-4EC8-A776-30EC5ED8C0B7}" presName="negativeSpace" presStyleCnt="0"/>
      <dgm:spPr/>
    </dgm:pt>
    <dgm:pt modelId="{A8C8E824-6207-4CA6-87EE-A6DFCF5D1CA5}" type="pres">
      <dgm:prSet presAssocID="{29BB5637-E32F-4EC8-A776-30EC5ED8C0B7}" presName="childText" presStyleLbl="conFgAcc1" presStyleIdx="1" presStyleCnt="5">
        <dgm:presLayoutVars>
          <dgm:bulletEnabled val="1"/>
        </dgm:presLayoutVars>
      </dgm:prSet>
      <dgm:spPr/>
    </dgm:pt>
    <dgm:pt modelId="{5AAAC4D2-C286-4E0F-B4BE-704013A59A29}" type="pres">
      <dgm:prSet presAssocID="{A945965A-2C7F-480E-80C5-2BED5122C858}" presName="spaceBetweenRectangles" presStyleCnt="0"/>
      <dgm:spPr/>
    </dgm:pt>
    <dgm:pt modelId="{27CD8F15-AE95-4016-8EE2-9D90B2C4BB54}" type="pres">
      <dgm:prSet presAssocID="{E7C086D7-04E2-4B08-9613-698576E2EE5E}" presName="parentLin" presStyleCnt="0"/>
      <dgm:spPr/>
    </dgm:pt>
    <dgm:pt modelId="{5AA9662C-D710-4AA9-A57D-FB7631371FC6}" type="pres">
      <dgm:prSet presAssocID="{E7C086D7-04E2-4B08-9613-698576E2EE5E}" presName="parentLeftMargin" presStyleLbl="node1" presStyleIdx="1" presStyleCnt="5"/>
      <dgm:spPr/>
    </dgm:pt>
    <dgm:pt modelId="{C32B8016-B6D3-4C87-A414-7E0DF8C0B40D}" type="pres">
      <dgm:prSet presAssocID="{E7C086D7-04E2-4B08-9613-698576E2EE5E}" presName="parentText" presStyleLbl="node1" presStyleIdx="2" presStyleCnt="5">
        <dgm:presLayoutVars>
          <dgm:chMax val="0"/>
          <dgm:bulletEnabled val="1"/>
        </dgm:presLayoutVars>
      </dgm:prSet>
      <dgm:spPr/>
    </dgm:pt>
    <dgm:pt modelId="{83A0B50A-D70D-484C-9A21-A21015B82CD9}" type="pres">
      <dgm:prSet presAssocID="{E7C086D7-04E2-4B08-9613-698576E2EE5E}" presName="negativeSpace" presStyleCnt="0"/>
      <dgm:spPr/>
    </dgm:pt>
    <dgm:pt modelId="{0CC50D63-6BCE-40AD-B996-F4BD4EBB6D9E}" type="pres">
      <dgm:prSet presAssocID="{E7C086D7-04E2-4B08-9613-698576E2EE5E}" presName="childText" presStyleLbl="conFgAcc1" presStyleIdx="2" presStyleCnt="5">
        <dgm:presLayoutVars>
          <dgm:bulletEnabled val="1"/>
        </dgm:presLayoutVars>
      </dgm:prSet>
      <dgm:spPr/>
    </dgm:pt>
    <dgm:pt modelId="{CE77402C-3072-49B0-A728-D2A67C174F04}" type="pres">
      <dgm:prSet presAssocID="{9271A36F-2A8E-4DF0-9A02-75CAA0D09272}" presName="spaceBetweenRectangles" presStyleCnt="0"/>
      <dgm:spPr/>
    </dgm:pt>
    <dgm:pt modelId="{FB448B27-3866-454E-8314-D1E6474E5116}" type="pres">
      <dgm:prSet presAssocID="{56D557E0-9E9B-4FBF-A539-330855E5A26C}" presName="parentLin" presStyleCnt="0"/>
      <dgm:spPr/>
    </dgm:pt>
    <dgm:pt modelId="{D73D67BD-D8AD-471C-B72E-1843AAAB1A18}" type="pres">
      <dgm:prSet presAssocID="{56D557E0-9E9B-4FBF-A539-330855E5A26C}" presName="parentLeftMargin" presStyleLbl="node1" presStyleIdx="2" presStyleCnt="5"/>
      <dgm:spPr/>
    </dgm:pt>
    <dgm:pt modelId="{E6B3C791-8266-440F-A0D3-1E3F4990FF92}" type="pres">
      <dgm:prSet presAssocID="{56D557E0-9E9B-4FBF-A539-330855E5A26C}" presName="parentText" presStyleLbl="node1" presStyleIdx="3" presStyleCnt="5">
        <dgm:presLayoutVars>
          <dgm:chMax val="0"/>
          <dgm:bulletEnabled val="1"/>
        </dgm:presLayoutVars>
      </dgm:prSet>
      <dgm:spPr/>
    </dgm:pt>
    <dgm:pt modelId="{3FA2C244-EBEB-4CB6-813D-B5C7ECBF6B63}" type="pres">
      <dgm:prSet presAssocID="{56D557E0-9E9B-4FBF-A539-330855E5A26C}" presName="negativeSpace" presStyleCnt="0"/>
      <dgm:spPr/>
    </dgm:pt>
    <dgm:pt modelId="{4297CC23-8497-45C8-80EC-A7A27B8D4785}" type="pres">
      <dgm:prSet presAssocID="{56D557E0-9E9B-4FBF-A539-330855E5A26C}" presName="childText" presStyleLbl="conFgAcc1" presStyleIdx="3" presStyleCnt="5">
        <dgm:presLayoutVars>
          <dgm:bulletEnabled val="1"/>
        </dgm:presLayoutVars>
      </dgm:prSet>
      <dgm:spPr/>
    </dgm:pt>
    <dgm:pt modelId="{B63CEA15-9CF5-4ECF-A8A4-E4CEF6E04BF2}" type="pres">
      <dgm:prSet presAssocID="{31A040D3-B880-4EB4-82CC-D35DA170DD31}" presName="spaceBetweenRectangles" presStyleCnt="0"/>
      <dgm:spPr/>
    </dgm:pt>
    <dgm:pt modelId="{F8842B55-79AD-4121-9C3D-1C14E27829DF}" type="pres">
      <dgm:prSet presAssocID="{2B735605-94A4-49D6-BF8D-7CD898C45F91}" presName="parentLin" presStyleCnt="0"/>
      <dgm:spPr/>
    </dgm:pt>
    <dgm:pt modelId="{C63B3CC3-F915-4377-A956-E860860FFE02}" type="pres">
      <dgm:prSet presAssocID="{2B735605-94A4-49D6-BF8D-7CD898C45F91}" presName="parentLeftMargin" presStyleLbl="node1" presStyleIdx="3" presStyleCnt="5"/>
      <dgm:spPr/>
    </dgm:pt>
    <dgm:pt modelId="{45B69C04-476A-476C-A3BD-53CED88468AE}" type="pres">
      <dgm:prSet presAssocID="{2B735605-94A4-49D6-BF8D-7CD898C45F91}" presName="parentText" presStyleLbl="node1" presStyleIdx="4" presStyleCnt="5">
        <dgm:presLayoutVars>
          <dgm:chMax val="0"/>
          <dgm:bulletEnabled val="1"/>
        </dgm:presLayoutVars>
      </dgm:prSet>
      <dgm:spPr/>
    </dgm:pt>
    <dgm:pt modelId="{D3822708-D634-4FB1-8ADB-2B7C35BA82DC}" type="pres">
      <dgm:prSet presAssocID="{2B735605-94A4-49D6-BF8D-7CD898C45F91}" presName="negativeSpace" presStyleCnt="0"/>
      <dgm:spPr/>
    </dgm:pt>
    <dgm:pt modelId="{4BEE441B-9824-473C-80CC-24F8C34B4508}" type="pres">
      <dgm:prSet presAssocID="{2B735605-94A4-49D6-BF8D-7CD898C45F91}" presName="childText" presStyleLbl="conFgAcc1" presStyleIdx="4" presStyleCnt="5">
        <dgm:presLayoutVars>
          <dgm:bulletEnabled val="1"/>
        </dgm:presLayoutVars>
      </dgm:prSet>
      <dgm:spPr/>
    </dgm:pt>
  </dgm:ptLst>
  <dgm:cxnLst>
    <dgm:cxn modelId="{51872209-B30C-495B-BB68-1D794B5022CA}" srcId="{D6D54C47-AC61-4A10-BE4F-2C9E22A72EFA}" destId="{E7C086D7-04E2-4B08-9613-698576E2EE5E}" srcOrd="2" destOrd="0" parTransId="{D07E168A-7FE9-4E87-9A10-EB48FCB743B8}" sibTransId="{9271A36F-2A8E-4DF0-9A02-75CAA0D09272}"/>
    <dgm:cxn modelId="{B1C9B60E-BCAD-4A03-A32A-2BD5740F3E28}" type="presOf" srcId="{E7C086D7-04E2-4B08-9613-698576E2EE5E}" destId="{5AA9662C-D710-4AA9-A57D-FB7631371FC6}" srcOrd="0" destOrd="0" presId="urn:microsoft.com/office/officeart/2005/8/layout/list1"/>
    <dgm:cxn modelId="{ADF01F23-8EF4-4D0C-B6A5-A09B3DDF1C15}" srcId="{D6D54C47-AC61-4A10-BE4F-2C9E22A72EFA}" destId="{56D557E0-9E9B-4FBF-A539-330855E5A26C}" srcOrd="3" destOrd="0" parTransId="{D9FE6E9D-A96C-434D-9BE0-18217250AF10}" sibTransId="{31A040D3-B880-4EB4-82CC-D35DA170DD31}"/>
    <dgm:cxn modelId="{8421603F-BA34-4A12-8332-C15745E21893}" type="presOf" srcId="{2B735605-94A4-49D6-BF8D-7CD898C45F91}" destId="{C63B3CC3-F915-4377-A956-E860860FFE02}" srcOrd="0" destOrd="0" presId="urn:microsoft.com/office/officeart/2005/8/layout/list1"/>
    <dgm:cxn modelId="{E260245B-E46E-4A9C-BF30-6C535FC7705A}" type="presOf" srcId="{29BB5637-E32F-4EC8-A776-30EC5ED8C0B7}" destId="{BA32C652-6A8A-4451-8AB7-8BCB573CDB44}" srcOrd="1" destOrd="0" presId="urn:microsoft.com/office/officeart/2005/8/layout/list1"/>
    <dgm:cxn modelId="{56A3A669-7DBD-47BD-AFD0-E1199151398B}" srcId="{D6D54C47-AC61-4A10-BE4F-2C9E22A72EFA}" destId="{2B735605-94A4-49D6-BF8D-7CD898C45F91}" srcOrd="4" destOrd="0" parTransId="{2DBEDC19-6291-4E39-A477-A1A6C22FDED6}" sibTransId="{96009DAF-6424-40B9-AFF5-069ED000E58B}"/>
    <dgm:cxn modelId="{B864F14B-061B-4817-ADF9-005311275F4E}" type="presOf" srcId="{D6D54C47-AC61-4A10-BE4F-2C9E22A72EFA}" destId="{CD3B0366-0752-43D3-BF4C-4A1B46E70E40}" srcOrd="0" destOrd="0" presId="urn:microsoft.com/office/officeart/2005/8/layout/list1"/>
    <dgm:cxn modelId="{95C2F172-F789-467A-9CD5-E08CC04ECB15}" type="presOf" srcId="{764AAFAC-AB80-44B4-B5AD-2CF6B04A5010}" destId="{F597B253-A2B2-4B6E-ACD7-042B5E4C864C}" srcOrd="0" destOrd="0" presId="urn:microsoft.com/office/officeart/2005/8/layout/list1"/>
    <dgm:cxn modelId="{C9118A88-48D7-427B-A817-277152B6CEE2}" type="presOf" srcId="{56D557E0-9E9B-4FBF-A539-330855E5A26C}" destId="{D73D67BD-D8AD-471C-B72E-1843AAAB1A18}" srcOrd="0" destOrd="0" presId="urn:microsoft.com/office/officeart/2005/8/layout/list1"/>
    <dgm:cxn modelId="{0954D1A9-7FB0-4771-B201-654E6EC036D3}" srcId="{D6D54C47-AC61-4A10-BE4F-2C9E22A72EFA}" destId="{29BB5637-E32F-4EC8-A776-30EC5ED8C0B7}" srcOrd="1" destOrd="0" parTransId="{C1DC0B60-A3BD-4557-842B-F7429CB4A077}" sibTransId="{A945965A-2C7F-480E-80C5-2BED5122C858}"/>
    <dgm:cxn modelId="{87E14CC5-0CEB-471A-A8EA-B955A68B6A2E}" type="presOf" srcId="{E7C086D7-04E2-4B08-9613-698576E2EE5E}" destId="{C32B8016-B6D3-4C87-A414-7E0DF8C0B40D}" srcOrd="1" destOrd="0" presId="urn:microsoft.com/office/officeart/2005/8/layout/list1"/>
    <dgm:cxn modelId="{227B56CC-715F-4A88-9E2A-3A13C920E7A2}" srcId="{D6D54C47-AC61-4A10-BE4F-2C9E22A72EFA}" destId="{764AAFAC-AB80-44B4-B5AD-2CF6B04A5010}" srcOrd="0" destOrd="0" parTransId="{3B61746C-B123-4CA8-9B50-F8AE216364CB}" sibTransId="{B80ED2BE-CEAF-4632-8DD3-92FB814E0658}"/>
    <dgm:cxn modelId="{3647E3D1-8ECD-44B7-8340-887F867D065A}" type="presOf" srcId="{29BB5637-E32F-4EC8-A776-30EC5ED8C0B7}" destId="{3D2815A5-B4CC-4292-B280-A5453E31CCA7}" srcOrd="0" destOrd="0" presId="urn:microsoft.com/office/officeart/2005/8/layout/list1"/>
    <dgm:cxn modelId="{A30621F5-02BC-42B2-9507-4B9D5802E6DA}" type="presOf" srcId="{2B735605-94A4-49D6-BF8D-7CD898C45F91}" destId="{45B69C04-476A-476C-A3BD-53CED88468AE}" srcOrd="1" destOrd="0" presId="urn:microsoft.com/office/officeart/2005/8/layout/list1"/>
    <dgm:cxn modelId="{2392DDFC-E67E-4C3C-BDE2-3AD32CF306D2}" type="presOf" srcId="{764AAFAC-AB80-44B4-B5AD-2CF6B04A5010}" destId="{B70021AC-4F77-491C-8C73-1F392A7747D8}" srcOrd="1" destOrd="0" presId="urn:microsoft.com/office/officeart/2005/8/layout/list1"/>
    <dgm:cxn modelId="{15461FFD-D6A2-4A25-997D-68ADA2256619}" type="presOf" srcId="{56D557E0-9E9B-4FBF-A539-330855E5A26C}" destId="{E6B3C791-8266-440F-A0D3-1E3F4990FF92}" srcOrd="1" destOrd="0" presId="urn:microsoft.com/office/officeart/2005/8/layout/list1"/>
    <dgm:cxn modelId="{C4713771-5C4D-4B88-BFC9-70817312FC8E}" type="presParOf" srcId="{CD3B0366-0752-43D3-BF4C-4A1B46E70E40}" destId="{70059BBD-A48C-450F-9E1D-2F72B52DC161}" srcOrd="0" destOrd="0" presId="urn:microsoft.com/office/officeart/2005/8/layout/list1"/>
    <dgm:cxn modelId="{7EFBF31F-2BD1-4683-BD54-22034FC97F51}" type="presParOf" srcId="{70059BBD-A48C-450F-9E1D-2F72B52DC161}" destId="{F597B253-A2B2-4B6E-ACD7-042B5E4C864C}" srcOrd="0" destOrd="0" presId="urn:microsoft.com/office/officeart/2005/8/layout/list1"/>
    <dgm:cxn modelId="{5801CDA7-7E53-4884-9948-D011CFB13ECD}" type="presParOf" srcId="{70059BBD-A48C-450F-9E1D-2F72B52DC161}" destId="{B70021AC-4F77-491C-8C73-1F392A7747D8}" srcOrd="1" destOrd="0" presId="urn:microsoft.com/office/officeart/2005/8/layout/list1"/>
    <dgm:cxn modelId="{98FD65EF-0A44-493F-A243-6E3DACDF6881}" type="presParOf" srcId="{CD3B0366-0752-43D3-BF4C-4A1B46E70E40}" destId="{E78AA83F-45CC-4A0B-9D30-B1045EFAEC0D}" srcOrd="1" destOrd="0" presId="urn:microsoft.com/office/officeart/2005/8/layout/list1"/>
    <dgm:cxn modelId="{DB84CE34-1D0E-4F9F-BE8E-2C46978FD53D}" type="presParOf" srcId="{CD3B0366-0752-43D3-BF4C-4A1B46E70E40}" destId="{C4276C86-540B-44B4-A5C8-A1D477465883}" srcOrd="2" destOrd="0" presId="urn:microsoft.com/office/officeart/2005/8/layout/list1"/>
    <dgm:cxn modelId="{4C946EBB-509C-4692-B26A-489AA648DD75}" type="presParOf" srcId="{CD3B0366-0752-43D3-BF4C-4A1B46E70E40}" destId="{3CA23128-2A3E-406D-9E48-04E22317C66B}" srcOrd="3" destOrd="0" presId="urn:microsoft.com/office/officeart/2005/8/layout/list1"/>
    <dgm:cxn modelId="{6E996BAF-666C-4971-8A1C-35783C2375D0}" type="presParOf" srcId="{CD3B0366-0752-43D3-BF4C-4A1B46E70E40}" destId="{6CCFB810-5388-4088-8F7B-8B621207B7AD}" srcOrd="4" destOrd="0" presId="urn:microsoft.com/office/officeart/2005/8/layout/list1"/>
    <dgm:cxn modelId="{10304019-E08A-4929-84D4-2D5526A926FF}" type="presParOf" srcId="{6CCFB810-5388-4088-8F7B-8B621207B7AD}" destId="{3D2815A5-B4CC-4292-B280-A5453E31CCA7}" srcOrd="0" destOrd="0" presId="urn:microsoft.com/office/officeart/2005/8/layout/list1"/>
    <dgm:cxn modelId="{F456CE1C-1DD3-4CF5-B962-1045FCF25879}" type="presParOf" srcId="{6CCFB810-5388-4088-8F7B-8B621207B7AD}" destId="{BA32C652-6A8A-4451-8AB7-8BCB573CDB44}" srcOrd="1" destOrd="0" presId="urn:microsoft.com/office/officeart/2005/8/layout/list1"/>
    <dgm:cxn modelId="{816B4DD9-B85D-4C7A-BE69-7C2256FA02CC}" type="presParOf" srcId="{CD3B0366-0752-43D3-BF4C-4A1B46E70E40}" destId="{DEA8145B-3FA4-48A0-9DD1-4EB70306D689}" srcOrd="5" destOrd="0" presId="urn:microsoft.com/office/officeart/2005/8/layout/list1"/>
    <dgm:cxn modelId="{649FC841-1E58-4388-BB2D-EABE485DE768}" type="presParOf" srcId="{CD3B0366-0752-43D3-BF4C-4A1B46E70E40}" destId="{A8C8E824-6207-4CA6-87EE-A6DFCF5D1CA5}" srcOrd="6" destOrd="0" presId="urn:microsoft.com/office/officeart/2005/8/layout/list1"/>
    <dgm:cxn modelId="{8E37F400-756D-4F9E-BC62-A6A6E8D31EE4}" type="presParOf" srcId="{CD3B0366-0752-43D3-BF4C-4A1B46E70E40}" destId="{5AAAC4D2-C286-4E0F-B4BE-704013A59A29}" srcOrd="7" destOrd="0" presId="urn:microsoft.com/office/officeart/2005/8/layout/list1"/>
    <dgm:cxn modelId="{564C84E3-C36B-4FC9-8B1A-9279CC14C43F}" type="presParOf" srcId="{CD3B0366-0752-43D3-BF4C-4A1B46E70E40}" destId="{27CD8F15-AE95-4016-8EE2-9D90B2C4BB54}" srcOrd="8" destOrd="0" presId="urn:microsoft.com/office/officeart/2005/8/layout/list1"/>
    <dgm:cxn modelId="{18B3BD53-AACB-4499-B10E-BC84E5F51B3B}" type="presParOf" srcId="{27CD8F15-AE95-4016-8EE2-9D90B2C4BB54}" destId="{5AA9662C-D710-4AA9-A57D-FB7631371FC6}" srcOrd="0" destOrd="0" presId="urn:microsoft.com/office/officeart/2005/8/layout/list1"/>
    <dgm:cxn modelId="{EF6A75C2-A932-45B7-9DEB-FAC6A0329E26}" type="presParOf" srcId="{27CD8F15-AE95-4016-8EE2-9D90B2C4BB54}" destId="{C32B8016-B6D3-4C87-A414-7E0DF8C0B40D}" srcOrd="1" destOrd="0" presId="urn:microsoft.com/office/officeart/2005/8/layout/list1"/>
    <dgm:cxn modelId="{2F920705-87D4-4815-9014-0DB05133C190}" type="presParOf" srcId="{CD3B0366-0752-43D3-BF4C-4A1B46E70E40}" destId="{83A0B50A-D70D-484C-9A21-A21015B82CD9}" srcOrd="9" destOrd="0" presId="urn:microsoft.com/office/officeart/2005/8/layout/list1"/>
    <dgm:cxn modelId="{F061AAEC-1C30-44AD-9155-3E98E59F1BDC}" type="presParOf" srcId="{CD3B0366-0752-43D3-BF4C-4A1B46E70E40}" destId="{0CC50D63-6BCE-40AD-B996-F4BD4EBB6D9E}" srcOrd="10" destOrd="0" presId="urn:microsoft.com/office/officeart/2005/8/layout/list1"/>
    <dgm:cxn modelId="{D9A5631E-78D1-473B-BB21-1395FDD4E879}" type="presParOf" srcId="{CD3B0366-0752-43D3-BF4C-4A1B46E70E40}" destId="{CE77402C-3072-49B0-A728-D2A67C174F04}" srcOrd="11" destOrd="0" presId="urn:microsoft.com/office/officeart/2005/8/layout/list1"/>
    <dgm:cxn modelId="{86617819-8290-4A76-8896-D95318677598}" type="presParOf" srcId="{CD3B0366-0752-43D3-BF4C-4A1B46E70E40}" destId="{FB448B27-3866-454E-8314-D1E6474E5116}" srcOrd="12" destOrd="0" presId="urn:microsoft.com/office/officeart/2005/8/layout/list1"/>
    <dgm:cxn modelId="{6EA2815D-5DC9-4029-BF52-BDDC2430653C}" type="presParOf" srcId="{FB448B27-3866-454E-8314-D1E6474E5116}" destId="{D73D67BD-D8AD-471C-B72E-1843AAAB1A18}" srcOrd="0" destOrd="0" presId="urn:microsoft.com/office/officeart/2005/8/layout/list1"/>
    <dgm:cxn modelId="{21AE912E-63BD-450B-9751-EEA37BA43D39}" type="presParOf" srcId="{FB448B27-3866-454E-8314-D1E6474E5116}" destId="{E6B3C791-8266-440F-A0D3-1E3F4990FF92}" srcOrd="1" destOrd="0" presId="urn:microsoft.com/office/officeart/2005/8/layout/list1"/>
    <dgm:cxn modelId="{FABD8503-D820-49F5-960E-DAC4B34912AC}" type="presParOf" srcId="{CD3B0366-0752-43D3-BF4C-4A1B46E70E40}" destId="{3FA2C244-EBEB-4CB6-813D-B5C7ECBF6B63}" srcOrd="13" destOrd="0" presId="urn:microsoft.com/office/officeart/2005/8/layout/list1"/>
    <dgm:cxn modelId="{8AC62716-926F-49F4-A8EE-A2BB3092D7B4}" type="presParOf" srcId="{CD3B0366-0752-43D3-BF4C-4A1B46E70E40}" destId="{4297CC23-8497-45C8-80EC-A7A27B8D4785}" srcOrd="14" destOrd="0" presId="urn:microsoft.com/office/officeart/2005/8/layout/list1"/>
    <dgm:cxn modelId="{DAD01B01-6838-43DC-B2AA-B403D170630D}" type="presParOf" srcId="{CD3B0366-0752-43D3-BF4C-4A1B46E70E40}" destId="{B63CEA15-9CF5-4ECF-A8A4-E4CEF6E04BF2}" srcOrd="15" destOrd="0" presId="urn:microsoft.com/office/officeart/2005/8/layout/list1"/>
    <dgm:cxn modelId="{060993AA-FFD9-41C0-A1C6-6DB777750724}" type="presParOf" srcId="{CD3B0366-0752-43D3-BF4C-4A1B46E70E40}" destId="{F8842B55-79AD-4121-9C3D-1C14E27829DF}" srcOrd="16" destOrd="0" presId="urn:microsoft.com/office/officeart/2005/8/layout/list1"/>
    <dgm:cxn modelId="{79EB2863-7C58-4D5C-9B9A-8844A07C9628}" type="presParOf" srcId="{F8842B55-79AD-4121-9C3D-1C14E27829DF}" destId="{C63B3CC3-F915-4377-A956-E860860FFE02}" srcOrd="0" destOrd="0" presId="urn:microsoft.com/office/officeart/2005/8/layout/list1"/>
    <dgm:cxn modelId="{8EC763B6-04B6-4C2D-84C1-63B86DB2DFD4}" type="presParOf" srcId="{F8842B55-79AD-4121-9C3D-1C14E27829DF}" destId="{45B69C04-476A-476C-A3BD-53CED88468AE}" srcOrd="1" destOrd="0" presId="urn:microsoft.com/office/officeart/2005/8/layout/list1"/>
    <dgm:cxn modelId="{1489CC7A-0285-45ED-AA8B-051FC787A59D}" type="presParOf" srcId="{CD3B0366-0752-43D3-BF4C-4A1B46E70E40}" destId="{D3822708-D634-4FB1-8ADB-2B7C35BA82DC}" srcOrd="17" destOrd="0" presId="urn:microsoft.com/office/officeart/2005/8/layout/list1"/>
    <dgm:cxn modelId="{15D9874D-660B-41C5-84DA-D6420C01551D}" type="presParOf" srcId="{CD3B0366-0752-43D3-BF4C-4A1B46E70E40}" destId="{4BEE441B-9824-473C-80CC-24F8C34B4508}"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54C47-AC61-4A10-BE4F-2C9E22A72EFA}" type="doc">
      <dgm:prSet loTypeId="urn:microsoft.com/office/officeart/2005/8/layout/list1" loCatId="list" qsTypeId="urn:microsoft.com/office/officeart/2005/8/quickstyle/simple1" qsCatId="simple" csTypeId="urn:microsoft.com/office/officeart/2005/8/colors/accent1_2" csCatId="accent1" phldr="1"/>
      <dgm:spPr/>
    </dgm:pt>
    <dgm:pt modelId="{764AAFAC-AB80-44B4-B5AD-2CF6B04A5010}">
      <dgm:prSet phldrT="[Text]"/>
      <dgm:spPr/>
      <dgm:t>
        <a:bodyPr/>
        <a:lstStyle/>
        <a:p>
          <a:pPr>
            <a:buFont typeface="Courier New" panose="02070309020205020404" pitchFamily="49" charset="0"/>
            <a:buChar char="o"/>
          </a:pPr>
          <a:r>
            <a:rPr lang="ar-LB" b="0" dirty="0">
              <a:solidFill>
                <a:prstClr val="black"/>
              </a:solidFill>
              <a:latin typeface="Calibri"/>
              <a:cs typeface="Arial" panose="020B0604020202020204" pitchFamily="34" charset="0"/>
            </a:rPr>
            <a:t>المشاركة النشطة في المجتمع وفي التنمية</a:t>
          </a:r>
          <a:endParaRPr lang="en-US" b="0" dirty="0"/>
        </a:p>
      </dgm:t>
    </dgm:pt>
    <dgm:pt modelId="{3B61746C-B123-4CA8-9B50-F8AE216364CB}" type="parTrans" cxnId="{227B56CC-715F-4A88-9E2A-3A13C920E7A2}">
      <dgm:prSet/>
      <dgm:spPr/>
      <dgm:t>
        <a:bodyPr/>
        <a:lstStyle/>
        <a:p>
          <a:endParaRPr lang="en-US" b="0"/>
        </a:p>
      </dgm:t>
    </dgm:pt>
    <dgm:pt modelId="{B80ED2BE-CEAF-4632-8DD3-92FB814E0658}" type="sibTrans" cxnId="{227B56CC-715F-4A88-9E2A-3A13C920E7A2}">
      <dgm:prSet/>
      <dgm:spPr/>
      <dgm:t>
        <a:bodyPr/>
        <a:lstStyle/>
        <a:p>
          <a:endParaRPr lang="en-US" b="0"/>
        </a:p>
      </dgm:t>
    </dgm:pt>
    <dgm:pt modelId="{49F67AA8-1847-4119-9463-838FE7E3830C}">
      <dgm:prSet/>
      <dgm:spPr/>
      <dgm:t>
        <a:bodyPr/>
        <a:lstStyle/>
        <a:p>
          <a:r>
            <a:rPr lang="ar-LB" b="0">
              <a:solidFill>
                <a:prstClr val="black"/>
              </a:solidFill>
              <a:latin typeface="Calibri"/>
              <a:cs typeface="Arial" panose="020B0604020202020204" pitchFamily="34" charset="0"/>
            </a:rPr>
            <a:t>العمل وشيوخة قوة العمل</a:t>
          </a:r>
          <a:endParaRPr lang="en-US" b="0" dirty="0">
            <a:solidFill>
              <a:prstClr val="black"/>
            </a:solidFill>
            <a:latin typeface="Calibri"/>
          </a:endParaRPr>
        </a:p>
      </dgm:t>
    </dgm:pt>
    <dgm:pt modelId="{CE1941FA-CE4D-4525-B9E6-BFABA06A2409}" type="parTrans" cxnId="{792DEED1-7DF0-4383-BC4E-0096F3CD5041}">
      <dgm:prSet/>
      <dgm:spPr/>
      <dgm:t>
        <a:bodyPr/>
        <a:lstStyle/>
        <a:p>
          <a:endParaRPr lang="en-US" b="0"/>
        </a:p>
      </dgm:t>
    </dgm:pt>
    <dgm:pt modelId="{A0475BFB-E252-4B5B-9F62-378B114D04E7}" type="sibTrans" cxnId="{792DEED1-7DF0-4383-BC4E-0096F3CD5041}">
      <dgm:prSet/>
      <dgm:spPr/>
      <dgm:t>
        <a:bodyPr/>
        <a:lstStyle/>
        <a:p>
          <a:endParaRPr lang="en-US" b="0"/>
        </a:p>
      </dgm:t>
    </dgm:pt>
    <dgm:pt modelId="{6778BF9A-DD51-466B-B693-3EBC1C61E62F}">
      <dgm:prSet/>
      <dgm:spPr/>
      <dgm:t>
        <a:bodyPr/>
        <a:lstStyle/>
        <a:p>
          <a:r>
            <a:rPr lang="ar-LB" b="0">
              <a:solidFill>
                <a:prstClr val="black"/>
              </a:solidFill>
              <a:latin typeface="Calibri"/>
              <a:cs typeface="Arial" panose="020B0604020202020204" pitchFamily="34" charset="0"/>
            </a:rPr>
            <a:t>التنمية الريفية والهجرة والتحضر</a:t>
          </a:r>
          <a:endParaRPr lang="en-US" b="0" dirty="0">
            <a:solidFill>
              <a:prstClr val="white"/>
            </a:solidFill>
            <a:latin typeface="Calibri"/>
          </a:endParaRPr>
        </a:p>
      </dgm:t>
    </dgm:pt>
    <dgm:pt modelId="{4894D2BE-4EDB-472E-87D1-B09AF94857BE}" type="parTrans" cxnId="{38370F94-3D55-4002-8410-690629C60D1D}">
      <dgm:prSet/>
      <dgm:spPr/>
      <dgm:t>
        <a:bodyPr/>
        <a:lstStyle/>
        <a:p>
          <a:endParaRPr lang="en-US" b="0"/>
        </a:p>
      </dgm:t>
    </dgm:pt>
    <dgm:pt modelId="{412F34BA-883D-4CF2-ABE9-0CB4306432C0}" type="sibTrans" cxnId="{38370F94-3D55-4002-8410-690629C60D1D}">
      <dgm:prSet/>
      <dgm:spPr/>
      <dgm:t>
        <a:bodyPr/>
        <a:lstStyle/>
        <a:p>
          <a:endParaRPr lang="en-US" b="0"/>
        </a:p>
      </dgm:t>
    </dgm:pt>
    <dgm:pt modelId="{D5832163-6324-4199-972C-6F2642B86D93}">
      <dgm:prSet/>
      <dgm:spPr/>
      <dgm:t>
        <a:bodyPr/>
        <a:lstStyle/>
        <a:p>
          <a:r>
            <a:rPr lang="ar-LB" b="0" dirty="0">
              <a:solidFill>
                <a:prstClr val="black"/>
              </a:solidFill>
              <a:latin typeface="Calibri"/>
              <a:cs typeface="Arial" panose="020B0604020202020204" pitchFamily="34" charset="0"/>
            </a:rPr>
            <a:t>الوصول إلى المعرفة والتعليم والتدريب</a:t>
          </a:r>
          <a:endParaRPr lang="en-US" b="0" dirty="0">
            <a:solidFill>
              <a:prstClr val="white"/>
            </a:solidFill>
            <a:latin typeface="Calibri"/>
          </a:endParaRPr>
        </a:p>
      </dgm:t>
    </dgm:pt>
    <dgm:pt modelId="{06181224-164D-4497-ADE0-6A0B693D34CC}" type="parTrans" cxnId="{F9F42B24-F34C-4929-90D9-5DE02D1DBA0A}">
      <dgm:prSet/>
      <dgm:spPr/>
      <dgm:t>
        <a:bodyPr/>
        <a:lstStyle/>
        <a:p>
          <a:endParaRPr lang="en-US" b="0"/>
        </a:p>
      </dgm:t>
    </dgm:pt>
    <dgm:pt modelId="{F8E09B50-51B8-4472-93C4-AAFF057B4521}" type="sibTrans" cxnId="{F9F42B24-F34C-4929-90D9-5DE02D1DBA0A}">
      <dgm:prSet/>
      <dgm:spPr/>
      <dgm:t>
        <a:bodyPr/>
        <a:lstStyle/>
        <a:p>
          <a:endParaRPr lang="en-US" b="0"/>
        </a:p>
      </dgm:t>
    </dgm:pt>
    <dgm:pt modelId="{148428BE-5F42-40B5-B670-63E07A35C92A}">
      <dgm:prSet/>
      <dgm:spPr/>
      <dgm:t>
        <a:bodyPr/>
        <a:lstStyle/>
        <a:p>
          <a:r>
            <a:rPr lang="ar-LB" b="0">
              <a:solidFill>
                <a:prstClr val="black"/>
              </a:solidFill>
              <a:latin typeface="Calibri"/>
              <a:cs typeface="Arial" panose="020B0604020202020204" pitchFamily="34" charset="0"/>
            </a:rPr>
            <a:t>التضامن بين الأجيال</a:t>
          </a:r>
          <a:endParaRPr lang="en-US" b="0" dirty="0">
            <a:solidFill>
              <a:prstClr val="white"/>
            </a:solidFill>
            <a:latin typeface="Calibri"/>
          </a:endParaRPr>
        </a:p>
      </dgm:t>
    </dgm:pt>
    <dgm:pt modelId="{E117B380-B4D6-4197-BC27-759D4AF5DEF8}" type="parTrans" cxnId="{79498221-5007-4534-9C42-A6A580648E85}">
      <dgm:prSet/>
      <dgm:spPr/>
      <dgm:t>
        <a:bodyPr/>
        <a:lstStyle/>
        <a:p>
          <a:endParaRPr lang="en-US" b="0"/>
        </a:p>
      </dgm:t>
    </dgm:pt>
    <dgm:pt modelId="{F40568EE-D70C-4D89-80FB-290546BD6C36}" type="sibTrans" cxnId="{79498221-5007-4534-9C42-A6A580648E85}">
      <dgm:prSet/>
      <dgm:spPr/>
      <dgm:t>
        <a:bodyPr/>
        <a:lstStyle/>
        <a:p>
          <a:endParaRPr lang="en-US" b="0"/>
        </a:p>
      </dgm:t>
    </dgm:pt>
    <dgm:pt modelId="{102BD790-F08A-4C19-BA5E-FF14CAB93390}">
      <dgm:prSet/>
      <dgm:spPr/>
      <dgm:t>
        <a:bodyPr/>
        <a:lstStyle/>
        <a:p>
          <a:r>
            <a:rPr lang="ar-LB" b="0">
              <a:solidFill>
                <a:prstClr val="black"/>
              </a:solidFill>
              <a:latin typeface="Calibri"/>
              <a:cs typeface="Arial" panose="020B0604020202020204" pitchFamily="34" charset="0"/>
            </a:rPr>
            <a:t>القضاء على الفقر</a:t>
          </a:r>
          <a:endParaRPr lang="en-US" b="0" dirty="0">
            <a:solidFill>
              <a:prstClr val="white"/>
            </a:solidFill>
            <a:latin typeface="Calibri"/>
          </a:endParaRPr>
        </a:p>
      </dgm:t>
    </dgm:pt>
    <dgm:pt modelId="{EC9F6E33-06D8-4AE7-8996-64919DF0879E}" type="parTrans" cxnId="{E730A325-45D4-4072-A4AB-A0EAB6B0534C}">
      <dgm:prSet/>
      <dgm:spPr/>
      <dgm:t>
        <a:bodyPr/>
        <a:lstStyle/>
        <a:p>
          <a:endParaRPr lang="en-US" b="0"/>
        </a:p>
      </dgm:t>
    </dgm:pt>
    <dgm:pt modelId="{2AE9F0BD-0989-4AB1-826E-6654D4B487FA}" type="sibTrans" cxnId="{E730A325-45D4-4072-A4AB-A0EAB6B0534C}">
      <dgm:prSet/>
      <dgm:spPr/>
      <dgm:t>
        <a:bodyPr/>
        <a:lstStyle/>
        <a:p>
          <a:endParaRPr lang="en-US" b="0"/>
        </a:p>
      </dgm:t>
    </dgm:pt>
    <dgm:pt modelId="{BC0997F6-255A-4EA8-BDCD-0925C8F6BAB4}">
      <dgm:prSet/>
      <dgm:spPr/>
      <dgm:t>
        <a:bodyPr/>
        <a:lstStyle/>
        <a:p>
          <a:r>
            <a:rPr lang="ar-LB" b="0">
              <a:solidFill>
                <a:prstClr val="black"/>
              </a:solidFill>
              <a:latin typeface="Calibri"/>
              <a:cs typeface="Arial" panose="020B0604020202020204" pitchFamily="34" charset="0"/>
            </a:rPr>
            <a:t>تأمين الدخل والحماية الاجتماعية/الضمان الاجتماعي والوقاية من الفقر</a:t>
          </a:r>
          <a:endParaRPr lang="en-US" b="0" dirty="0">
            <a:solidFill>
              <a:prstClr val="white"/>
            </a:solidFill>
            <a:latin typeface="Calibri"/>
          </a:endParaRPr>
        </a:p>
      </dgm:t>
    </dgm:pt>
    <dgm:pt modelId="{96ACC89C-3BEC-420A-8BE1-BCBBB943B8A8}" type="parTrans" cxnId="{EE9A41F9-4360-4FD3-B612-DE9E475D4D4B}">
      <dgm:prSet/>
      <dgm:spPr/>
      <dgm:t>
        <a:bodyPr/>
        <a:lstStyle/>
        <a:p>
          <a:endParaRPr lang="en-US" b="0"/>
        </a:p>
      </dgm:t>
    </dgm:pt>
    <dgm:pt modelId="{F3BFC72F-8CB1-44BA-B164-7B426AD1E302}" type="sibTrans" cxnId="{EE9A41F9-4360-4FD3-B612-DE9E475D4D4B}">
      <dgm:prSet/>
      <dgm:spPr/>
      <dgm:t>
        <a:bodyPr/>
        <a:lstStyle/>
        <a:p>
          <a:endParaRPr lang="en-US" b="0"/>
        </a:p>
      </dgm:t>
    </dgm:pt>
    <dgm:pt modelId="{93C3CA06-F700-492A-BC7D-FB9E8A91FEFD}">
      <dgm:prSet/>
      <dgm:spPr/>
      <dgm:t>
        <a:bodyPr/>
        <a:lstStyle/>
        <a:p>
          <a:r>
            <a:rPr lang="ar-LB" b="0">
              <a:solidFill>
                <a:prstClr val="black"/>
              </a:solidFill>
              <a:latin typeface="Calibri"/>
              <a:cs typeface="Arial" panose="020B0604020202020204" pitchFamily="34" charset="0"/>
            </a:rPr>
            <a:t>حالات الطوارئ</a:t>
          </a:r>
          <a:endParaRPr lang="en-US" b="0" dirty="0">
            <a:solidFill>
              <a:prstClr val="white"/>
            </a:solidFill>
            <a:latin typeface="Calibri"/>
          </a:endParaRPr>
        </a:p>
      </dgm:t>
    </dgm:pt>
    <dgm:pt modelId="{F8E034E7-15AD-4D97-8B5F-93BD91F18DBE}" type="parTrans" cxnId="{3193FA5B-D59A-4F55-A998-B893EC154053}">
      <dgm:prSet/>
      <dgm:spPr/>
      <dgm:t>
        <a:bodyPr/>
        <a:lstStyle/>
        <a:p>
          <a:endParaRPr lang="en-US" b="0"/>
        </a:p>
      </dgm:t>
    </dgm:pt>
    <dgm:pt modelId="{A2428EAD-3E04-493A-A93E-ABE3D5225285}" type="sibTrans" cxnId="{3193FA5B-D59A-4F55-A998-B893EC154053}">
      <dgm:prSet/>
      <dgm:spPr/>
      <dgm:t>
        <a:bodyPr/>
        <a:lstStyle/>
        <a:p>
          <a:endParaRPr lang="en-US" b="0"/>
        </a:p>
      </dgm:t>
    </dgm:pt>
    <dgm:pt modelId="{CD3B0366-0752-43D3-BF4C-4A1B46E70E40}" type="pres">
      <dgm:prSet presAssocID="{D6D54C47-AC61-4A10-BE4F-2C9E22A72EFA}" presName="linear" presStyleCnt="0">
        <dgm:presLayoutVars>
          <dgm:dir/>
          <dgm:animLvl val="lvl"/>
          <dgm:resizeHandles val="exact"/>
        </dgm:presLayoutVars>
      </dgm:prSet>
      <dgm:spPr/>
    </dgm:pt>
    <dgm:pt modelId="{70059BBD-A48C-450F-9E1D-2F72B52DC161}" type="pres">
      <dgm:prSet presAssocID="{764AAFAC-AB80-44B4-B5AD-2CF6B04A5010}" presName="parentLin" presStyleCnt="0"/>
      <dgm:spPr/>
    </dgm:pt>
    <dgm:pt modelId="{F597B253-A2B2-4B6E-ACD7-042B5E4C864C}" type="pres">
      <dgm:prSet presAssocID="{764AAFAC-AB80-44B4-B5AD-2CF6B04A5010}" presName="parentLeftMargin" presStyleLbl="node1" presStyleIdx="0" presStyleCnt="8"/>
      <dgm:spPr/>
    </dgm:pt>
    <dgm:pt modelId="{B70021AC-4F77-491C-8C73-1F392A7747D8}" type="pres">
      <dgm:prSet presAssocID="{764AAFAC-AB80-44B4-B5AD-2CF6B04A5010}" presName="parentText" presStyleLbl="node1" presStyleIdx="0" presStyleCnt="8">
        <dgm:presLayoutVars>
          <dgm:chMax val="0"/>
          <dgm:bulletEnabled val="1"/>
        </dgm:presLayoutVars>
      </dgm:prSet>
      <dgm:spPr/>
    </dgm:pt>
    <dgm:pt modelId="{E78AA83F-45CC-4A0B-9D30-B1045EFAEC0D}" type="pres">
      <dgm:prSet presAssocID="{764AAFAC-AB80-44B4-B5AD-2CF6B04A5010}" presName="negativeSpace" presStyleCnt="0"/>
      <dgm:spPr/>
    </dgm:pt>
    <dgm:pt modelId="{C4276C86-540B-44B4-A5C8-A1D477465883}" type="pres">
      <dgm:prSet presAssocID="{764AAFAC-AB80-44B4-B5AD-2CF6B04A5010}" presName="childText" presStyleLbl="conFgAcc1" presStyleIdx="0" presStyleCnt="8">
        <dgm:presLayoutVars>
          <dgm:bulletEnabled val="1"/>
        </dgm:presLayoutVars>
      </dgm:prSet>
      <dgm:spPr/>
    </dgm:pt>
    <dgm:pt modelId="{3CA23128-2A3E-406D-9E48-04E22317C66B}" type="pres">
      <dgm:prSet presAssocID="{B80ED2BE-CEAF-4632-8DD3-92FB814E0658}" presName="spaceBetweenRectangles" presStyleCnt="0"/>
      <dgm:spPr/>
    </dgm:pt>
    <dgm:pt modelId="{AEA589FB-7396-424C-8A35-3A4C4DF0AD8A}" type="pres">
      <dgm:prSet presAssocID="{49F67AA8-1847-4119-9463-838FE7E3830C}" presName="parentLin" presStyleCnt="0"/>
      <dgm:spPr/>
    </dgm:pt>
    <dgm:pt modelId="{08CB7010-EA41-4182-9A20-0A0B1339DDA4}" type="pres">
      <dgm:prSet presAssocID="{49F67AA8-1847-4119-9463-838FE7E3830C}" presName="parentLeftMargin" presStyleLbl="node1" presStyleIdx="0" presStyleCnt="8"/>
      <dgm:spPr/>
    </dgm:pt>
    <dgm:pt modelId="{BD8B1F52-E93A-409D-A6EF-34943E6BB8F2}" type="pres">
      <dgm:prSet presAssocID="{49F67AA8-1847-4119-9463-838FE7E3830C}" presName="parentText" presStyleLbl="node1" presStyleIdx="1" presStyleCnt="8">
        <dgm:presLayoutVars>
          <dgm:chMax val="0"/>
          <dgm:bulletEnabled val="1"/>
        </dgm:presLayoutVars>
      </dgm:prSet>
      <dgm:spPr/>
    </dgm:pt>
    <dgm:pt modelId="{A2650CF5-A475-40A2-A056-8229C9EF4C88}" type="pres">
      <dgm:prSet presAssocID="{49F67AA8-1847-4119-9463-838FE7E3830C}" presName="negativeSpace" presStyleCnt="0"/>
      <dgm:spPr/>
    </dgm:pt>
    <dgm:pt modelId="{C9767EB0-CDAC-44EB-AFC9-E4578FA6D9C6}" type="pres">
      <dgm:prSet presAssocID="{49F67AA8-1847-4119-9463-838FE7E3830C}" presName="childText" presStyleLbl="conFgAcc1" presStyleIdx="1" presStyleCnt="8">
        <dgm:presLayoutVars>
          <dgm:bulletEnabled val="1"/>
        </dgm:presLayoutVars>
      </dgm:prSet>
      <dgm:spPr/>
    </dgm:pt>
    <dgm:pt modelId="{E83F6DB3-FAAB-416E-AF9F-EDE275DE76DB}" type="pres">
      <dgm:prSet presAssocID="{A0475BFB-E252-4B5B-9F62-378B114D04E7}" presName="spaceBetweenRectangles" presStyleCnt="0"/>
      <dgm:spPr/>
    </dgm:pt>
    <dgm:pt modelId="{C202CE8D-D5CF-4BE2-B11C-5DEF2DDEEE44}" type="pres">
      <dgm:prSet presAssocID="{6778BF9A-DD51-466B-B693-3EBC1C61E62F}" presName="parentLin" presStyleCnt="0"/>
      <dgm:spPr/>
    </dgm:pt>
    <dgm:pt modelId="{F60972E8-EB4C-4AC9-9203-D7EB05853FAC}" type="pres">
      <dgm:prSet presAssocID="{6778BF9A-DD51-466B-B693-3EBC1C61E62F}" presName="parentLeftMargin" presStyleLbl="node1" presStyleIdx="1" presStyleCnt="8"/>
      <dgm:spPr/>
    </dgm:pt>
    <dgm:pt modelId="{055D3FAE-D3AA-4AE1-AD22-D3862EFC9732}" type="pres">
      <dgm:prSet presAssocID="{6778BF9A-DD51-466B-B693-3EBC1C61E62F}" presName="parentText" presStyleLbl="node1" presStyleIdx="2" presStyleCnt="8">
        <dgm:presLayoutVars>
          <dgm:chMax val="0"/>
          <dgm:bulletEnabled val="1"/>
        </dgm:presLayoutVars>
      </dgm:prSet>
      <dgm:spPr/>
    </dgm:pt>
    <dgm:pt modelId="{6BDCD053-4109-4946-A221-57931C95DD3F}" type="pres">
      <dgm:prSet presAssocID="{6778BF9A-DD51-466B-B693-3EBC1C61E62F}" presName="negativeSpace" presStyleCnt="0"/>
      <dgm:spPr/>
    </dgm:pt>
    <dgm:pt modelId="{76A015F4-5B92-4225-95B1-3C55F3AAF13F}" type="pres">
      <dgm:prSet presAssocID="{6778BF9A-DD51-466B-B693-3EBC1C61E62F}" presName="childText" presStyleLbl="conFgAcc1" presStyleIdx="2" presStyleCnt="8">
        <dgm:presLayoutVars>
          <dgm:bulletEnabled val="1"/>
        </dgm:presLayoutVars>
      </dgm:prSet>
      <dgm:spPr/>
    </dgm:pt>
    <dgm:pt modelId="{4979FBE2-A11A-4A1D-B3F3-432FA9AAA960}" type="pres">
      <dgm:prSet presAssocID="{412F34BA-883D-4CF2-ABE9-0CB4306432C0}" presName="spaceBetweenRectangles" presStyleCnt="0"/>
      <dgm:spPr/>
    </dgm:pt>
    <dgm:pt modelId="{C8783639-0561-4291-B13F-F8162A108342}" type="pres">
      <dgm:prSet presAssocID="{D5832163-6324-4199-972C-6F2642B86D93}" presName="parentLin" presStyleCnt="0"/>
      <dgm:spPr/>
    </dgm:pt>
    <dgm:pt modelId="{940626AC-D289-4E00-8898-471199563AD9}" type="pres">
      <dgm:prSet presAssocID="{D5832163-6324-4199-972C-6F2642B86D93}" presName="parentLeftMargin" presStyleLbl="node1" presStyleIdx="2" presStyleCnt="8"/>
      <dgm:spPr/>
    </dgm:pt>
    <dgm:pt modelId="{ED17BA93-BA8B-4FE4-AF4C-47DE9225172E}" type="pres">
      <dgm:prSet presAssocID="{D5832163-6324-4199-972C-6F2642B86D93}" presName="parentText" presStyleLbl="node1" presStyleIdx="3" presStyleCnt="8">
        <dgm:presLayoutVars>
          <dgm:chMax val="0"/>
          <dgm:bulletEnabled val="1"/>
        </dgm:presLayoutVars>
      </dgm:prSet>
      <dgm:spPr/>
    </dgm:pt>
    <dgm:pt modelId="{BB583AFF-3166-459D-AAC6-2B86766E0E57}" type="pres">
      <dgm:prSet presAssocID="{D5832163-6324-4199-972C-6F2642B86D93}" presName="negativeSpace" presStyleCnt="0"/>
      <dgm:spPr/>
    </dgm:pt>
    <dgm:pt modelId="{8FCA2743-81D2-4F27-94F1-102D85FED284}" type="pres">
      <dgm:prSet presAssocID="{D5832163-6324-4199-972C-6F2642B86D93}" presName="childText" presStyleLbl="conFgAcc1" presStyleIdx="3" presStyleCnt="8">
        <dgm:presLayoutVars>
          <dgm:bulletEnabled val="1"/>
        </dgm:presLayoutVars>
      </dgm:prSet>
      <dgm:spPr/>
    </dgm:pt>
    <dgm:pt modelId="{293A14EE-A1C3-49AE-B10E-86248CC8BE8B}" type="pres">
      <dgm:prSet presAssocID="{F8E09B50-51B8-4472-93C4-AAFF057B4521}" presName="spaceBetweenRectangles" presStyleCnt="0"/>
      <dgm:spPr/>
    </dgm:pt>
    <dgm:pt modelId="{AEF1CCBC-774F-4814-A995-C05C023584AC}" type="pres">
      <dgm:prSet presAssocID="{148428BE-5F42-40B5-B670-63E07A35C92A}" presName="parentLin" presStyleCnt="0"/>
      <dgm:spPr/>
    </dgm:pt>
    <dgm:pt modelId="{4DD4241A-5D92-4607-98E8-CD94EC469BCC}" type="pres">
      <dgm:prSet presAssocID="{148428BE-5F42-40B5-B670-63E07A35C92A}" presName="parentLeftMargin" presStyleLbl="node1" presStyleIdx="3" presStyleCnt="8"/>
      <dgm:spPr/>
    </dgm:pt>
    <dgm:pt modelId="{99C66CE1-2524-414C-884A-E9174609567E}" type="pres">
      <dgm:prSet presAssocID="{148428BE-5F42-40B5-B670-63E07A35C92A}" presName="parentText" presStyleLbl="node1" presStyleIdx="4" presStyleCnt="8">
        <dgm:presLayoutVars>
          <dgm:chMax val="0"/>
          <dgm:bulletEnabled val="1"/>
        </dgm:presLayoutVars>
      </dgm:prSet>
      <dgm:spPr/>
    </dgm:pt>
    <dgm:pt modelId="{CCB82E30-835A-47E3-BA55-484AC6913010}" type="pres">
      <dgm:prSet presAssocID="{148428BE-5F42-40B5-B670-63E07A35C92A}" presName="negativeSpace" presStyleCnt="0"/>
      <dgm:spPr/>
    </dgm:pt>
    <dgm:pt modelId="{52DE8FC1-154A-46E3-B20A-52F0BFAB6622}" type="pres">
      <dgm:prSet presAssocID="{148428BE-5F42-40B5-B670-63E07A35C92A}" presName="childText" presStyleLbl="conFgAcc1" presStyleIdx="4" presStyleCnt="8">
        <dgm:presLayoutVars>
          <dgm:bulletEnabled val="1"/>
        </dgm:presLayoutVars>
      </dgm:prSet>
      <dgm:spPr/>
    </dgm:pt>
    <dgm:pt modelId="{B1433138-C76B-4B44-8BC6-DB7254456898}" type="pres">
      <dgm:prSet presAssocID="{F40568EE-D70C-4D89-80FB-290546BD6C36}" presName="spaceBetweenRectangles" presStyleCnt="0"/>
      <dgm:spPr/>
    </dgm:pt>
    <dgm:pt modelId="{2428C09F-ADE1-4228-BBF5-AFF3EA1D13BB}" type="pres">
      <dgm:prSet presAssocID="{102BD790-F08A-4C19-BA5E-FF14CAB93390}" presName="parentLin" presStyleCnt="0"/>
      <dgm:spPr/>
    </dgm:pt>
    <dgm:pt modelId="{D5C5C4E2-ECC6-437E-B4D1-473F9746F967}" type="pres">
      <dgm:prSet presAssocID="{102BD790-F08A-4C19-BA5E-FF14CAB93390}" presName="parentLeftMargin" presStyleLbl="node1" presStyleIdx="4" presStyleCnt="8"/>
      <dgm:spPr/>
    </dgm:pt>
    <dgm:pt modelId="{4E9CA42F-3741-4CD8-951F-4B70FE243064}" type="pres">
      <dgm:prSet presAssocID="{102BD790-F08A-4C19-BA5E-FF14CAB93390}" presName="parentText" presStyleLbl="node1" presStyleIdx="5" presStyleCnt="8">
        <dgm:presLayoutVars>
          <dgm:chMax val="0"/>
          <dgm:bulletEnabled val="1"/>
        </dgm:presLayoutVars>
      </dgm:prSet>
      <dgm:spPr/>
    </dgm:pt>
    <dgm:pt modelId="{E4DB22EB-4A7C-49FA-BAC6-56432DBBB4D0}" type="pres">
      <dgm:prSet presAssocID="{102BD790-F08A-4C19-BA5E-FF14CAB93390}" presName="negativeSpace" presStyleCnt="0"/>
      <dgm:spPr/>
    </dgm:pt>
    <dgm:pt modelId="{2B006EB3-E380-4BFB-B2EE-304CFC2DA1C4}" type="pres">
      <dgm:prSet presAssocID="{102BD790-F08A-4C19-BA5E-FF14CAB93390}" presName="childText" presStyleLbl="conFgAcc1" presStyleIdx="5" presStyleCnt="8">
        <dgm:presLayoutVars>
          <dgm:bulletEnabled val="1"/>
        </dgm:presLayoutVars>
      </dgm:prSet>
      <dgm:spPr/>
    </dgm:pt>
    <dgm:pt modelId="{E55D5421-96A6-4927-AC32-B43DC0B4F0D6}" type="pres">
      <dgm:prSet presAssocID="{2AE9F0BD-0989-4AB1-826E-6654D4B487FA}" presName="spaceBetweenRectangles" presStyleCnt="0"/>
      <dgm:spPr/>
    </dgm:pt>
    <dgm:pt modelId="{88F8C204-56E7-4BF4-8726-2A1E4422A7D5}" type="pres">
      <dgm:prSet presAssocID="{BC0997F6-255A-4EA8-BDCD-0925C8F6BAB4}" presName="parentLin" presStyleCnt="0"/>
      <dgm:spPr/>
    </dgm:pt>
    <dgm:pt modelId="{188C72B4-5F04-40D0-9970-4E35B554C15E}" type="pres">
      <dgm:prSet presAssocID="{BC0997F6-255A-4EA8-BDCD-0925C8F6BAB4}" presName="parentLeftMargin" presStyleLbl="node1" presStyleIdx="5" presStyleCnt="8"/>
      <dgm:spPr/>
    </dgm:pt>
    <dgm:pt modelId="{CF74C257-6CA1-49C9-B086-B82F8C21EC65}" type="pres">
      <dgm:prSet presAssocID="{BC0997F6-255A-4EA8-BDCD-0925C8F6BAB4}" presName="parentText" presStyleLbl="node1" presStyleIdx="6" presStyleCnt="8">
        <dgm:presLayoutVars>
          <dgm:chMax val="0"/>
          <dgm:bulletEnabled val="1"/>
        </dgm:presLayoutVars>
      </dgm:prSet>
      <dgm:spPr/>
    </dgm:pt>
    <dgm:pt modelId="{E51242E9-AE45-4C60-8742-D049682FC871}" type="pres">
      <dgm:prSet presAssocID="{BC0997F6-255A-4EA8-BDCD-0925C8F6BAB4}" presName="negativeSpace" presStyleCnt="0"/>
      <dgm:spPr/>
    </dgm:pt>
    <dgm:pt modelId="{64024B30-8CEC-4A94-8473-358C783D08F3}" type="pres">
      <dgm:prSet presAssocID="{BC0997F6-255A-4EA8-BDCD-0925C8F6BAB4}" presName="childText" presStyleLbl="conFgAcc1" presStyleIdx="6" presStyleCnt="8">
        <dgm:presLayoutVars>
          <dgm:bulletEnabled val="1"/>
        </dgm:presLayoutVars>
      </dgm:prSet>
      <dgm:spPr/>
    </dgm:pt>
    <dgm:pt modelId="{37173120-538B-4104-8215-F98A396BA62F}" type="pres">
      <dgm:prSet presAssocID="{F3BFC72F-8CB1-44BA-B164-7B426AD1E302}" presName="spaceBetweenRectangles" presStyleCnt="0"/>
      <dgm:spPr/>
    </dgm:pt>
    <dgm:pt modelId="{EAB9D366-0142-49A5-950D-72C6BC0C894B}" type="pres">
      <dgm:prSet presAssocID="{93C3CA06-F700-492A-BC7D-FB9E8A91FEFD}" presName="parentLin" presStyleCnt="0"/>
      <dgm:spPr/>
    </dgm:pt>
    <dgm:pt modelId="{BE337EBB-8305-4979-908E-8DE38BCCD34F}" type="pres">
      <dgm:prSet presAssocID="{93C3CA06-F700-492A-BC7D-FB9E8A91FEFD}" presName="parentLeftMargin" presStyleLbl="node1" presStyleIdx="6" presStyleCnt="8"/>
      <dgm:spPr/>
    </dgm:pt>
    <dgm:pt modelId="{C64E1A50-E661-4BF0-A5A5-6D1E7D86D1C7}" type="pres">
      <dgm:prSet presAssocID="{93C3CA06-F700-492A-BC7D-FB9E8A91FEFD}" presName="parentText" presStyleLbl="node1" presStyleIdx="7" presStyleCnt="8">
        <dgm:presLayoutVars>
          <dgm:chMax val="0"/>
          <dgm:bulletEnabled val="1"/>
        </dgm:presLayoutVars>
      </dgm:prSet>
      <dgm:spPr/>
    </dgm:pt>
    <dgm:pt modelId="{42BBE244-26B3-45B7-97AB-AF252FB4ED8A}" type="pres">
      <dgm:prSet presAssocID="{93C3CA06-F700-492A-BC7D-FB9E8A91FEFD}" presName="negativeSpace" presStyleCnt="0"/>
      <dgm:spPr/>
    </dgm:pt>
    <dgm:pt modelId="{3B5491CA-A148-422B-AC33-36BE9769146F}" type="pres">
      <dgm:prSet presAssocID="{93C3CA06-F700-492A-BC7D-FB9E8A91FEFD}" presName="childText" presStyleLbl="conFgAcc1" presStyleIdx="7" presStyleCnt="8">
        <dgm:presLayoutVars>
          <dgm:bulletEnabled val="1"/>
        </dgm:presLayoutVars>
      </dgm:prSet>
      <dgm:spPr/>
    </dgm:pt>
  </dgm:ptLst>
  <dgm:cxnLst>
    <dgm:cxn modelId="{79498221-5007-4534-9C42-A6A580648E85}" srcId="{D6D54C47-AC61-4A10-BE4F-2C9E22A72EFA}" destId="{148428BE-5F42-40B5-B670-63E07A35C92A}" srcOrd="4" destOrd="0" parTransId="{E117B380-B4D6-4197-BC27-759D4AF5DEF8}" sibTransId="{F40568EE-D70C-4D89-80FB-290546BD6C36}"/>
    <dgm:cxn modelId="{70124523-1FCE-42A2-B152-7C8CD19F9D46}" type="presOf" srcId="{6778BF9A-DD51-466B-B693-3EBC1C61E62F}" destId="{055D3FAE-D3AA-4AE1-AD22-D3862EFC9732}" srcOrd="1" destOrd="0" presId="urn:microsoft.com/office/officeart/2005/8/layout/list1"/>
    <dgm:cxn modelId="{F9F42B24-F34C-4929-90D9-5DE02D1DBA0A}" srcId="{D6D54C47-AC61-4A10-BE4F-2C9E22A72EFA}" destId="{D5832163-6324-4199-972C-6F2642B86D93}" srcOrd="3" destOrd="0" parTransId="{06181224-164D-4497-ADE0-6A0B693D34CC}" sibTransId="{F8E09B50-51B8-4472-93C4-AAFF057B4521}"/>
    <dgm:cxn modelId="{E730A325-45D4-4072-A4AB-A0EAB6B0534C}" srcId="{D6D54C47-AC61-4A10-BE4F-2C9E22A72EFA}" destId="{102BD790-F08A-4C19-BA5E-FF14CAB93390}" srcOrd="5" destOrd="0" parTransId="{EC9F6E33-06D8-4AE7-8996-64919DF0879E}" sibTransId="{2AE9F0BD-0989-4AB1-826E-6654D4B487FA}"/>
    <dgm:cxn modelId="{14EEB12A-5416-460E-9BB7-E28E32563ED5}" type="presOf" srcId="{BC0997F6-255A-4EA8-BDCD-0925C8F6BAB4}" destId="{188C72B4-5F04-40D0-9970-4E35B554C15E}" srcOrd="0" destOrd="0" presId="urn:microsoft.com/office/officeart/2005/8/layout/list1"/>
    <dgm:cxn modelId="{EBDF7B2C-FC69-4CCC-802F-3420B292BEA2}" type="presOf" srcId="{D5832163-6324-4199-972C-6F2642B86D93}" destId="{ED17BA93-BA8B-4FE4-AF4C-47DE9225172E}" srcOrd="1" destOrd="0" presId="urn:microsoft.com/office/officeart/2005/8/layout/list1"/>
    <dgm:cxn modelId="{942E1B31-12B8-41FC-B554-4F829E837A21}" type="presOf" srcId="{102BD790-F08A-4C19-BA5E-FF14CAB93390}" destId="{4E9CA42F-3741-4CD8-951F-4B70FE243064}" srcOrd="1" destOrd="0" presId="urn:microsoft.com/office/officeart/2005/8/layout/list1"/>
    <dgm:cxn modelId="{397B9533-F023-4DF5-A7B6-2088FAFD1852}" type="presOf" srcId="{93C3CA06-F700-492A-BC7D-FB9E8A91FEFD}" destId="{C64E1A50-E661-4BF0-A5A5-6D1E7D86D1C7}" srcOrd="1" destOrd="0" presId="urn:microsoft.com/office/officeart/2005/8/layout/list1"/>
    <dgm:cxn modelId="{3193FA5B-D59A-4F55-A998-B893EC154053}" srcId="{D6D54C47-AC61-4A10-BE4F-2C9E22A72EFA}" destId="{93C3CA06-F700-492A-BC7D-FB9E8A91FEFD}" srcOrd="7" destOrd="0" parTransId="{F8E034E7-15AD-4D97-8B5F-93BD91F18DBE}" sibTransId="{A2428EAD-3E04-493A-A93E-ABE3D5225285}"/>
    <dgm:cxn modelId="{76787342-CE85-485E-B271-BCA9CB561FBA}" type="presOf" srcId="{D5832163-6324-4199-972C-6F2642B86D93}" destId="{940626AC-D289-4E00-8898-471199563AD9}" srcOrd="0" destOrd="0" presId="urn:microsoft.com/office/officeart/2005/8/layout/list1"/>
    <dgm:cxn modelId="{61C4786A-5E44-4A9E-B356-475858A68870}" type="presOf" srcId="{102BD790-F08A-4C19-BA5E-FF14CAB93390}" destId="{D5C5C4E2-ECC6-437E-B4D1-473F9746F967}" srcOrd="0" destOrd="0" presId="urn:microsoft.com/office/officeart/2005/8/layout/list1"/>
    <dgm:cxn modelId="{B7C14B6B-B847-4781-BC0A-4CF4E6130C81}" type="presOf" srcId="{6778BF9A-DD51-466B-B693-3EBC1C61E62F}" destId="{F60972E8-EB4C-4AC9-9203-D7EB05853FAC}" srcOrd="0" destOrd="0" presId="urn:microsoft.com/office/officeart/2005/8/layout/list1"/>
    <dgm:cxn modelId="{B864F14B-061B-4817-ADF9-005311275F4E}" type="presOf" srcId="{D6D54C47-AC61-4A10-BE4F-2C9E22A72EFA}" destId="{CD3B0366-0752-43D3-BF4C-4A1B46E70E40}" srcOrd="0" destOrd="0" presId="urn:microsoft.com/office/officeart/2005/8/layout/list1"/>
    <dgm:cxn modelId="{7C67386C-1517-4507-9C22-A61C715B74EA}" type="presOf" srcId="{148428BE-5F42-40B5-B670-63E07A35C92A}" destId="{99C66CE1-2524-414C-884A-E9174609567E}" srcOrd="1" destOrd="0" presId="urn:microsoft.com/office/officeart/2005/8/layout/list1"/>
    <dgm:cxn modelId="{95C2F172-F789-467A-9CD5-E08CC04ECB15}" type="presOf" srcId="{764AAFAC-AB80-44B4-B5AD-2CF6B04A5010}" destId="{F597B253-A2B2-4B6E-ACD7-042B5E4C864C}" srcOrd="0" destOrd="0" presId="urn:microsoft.com/office/officeart/2005/8/layout/list1"/>
    <dgm:cxn modelId="{71B7F877-6ECB-435D-8D37-7B54908B3E73}" type="presOf" srcId="{49F67AA8-1847-4119-9463-838FE7E3830C}" destId="{BD8B1F52-E93A-409D-A6EF-34943E6BB8F2}" srcOrd="1" destOrd="0" presId="urn:microsoft.com/office/officeart/2005/8/layout/list1"/>
    <dgm:cxn modelId="{DD447C58-F895-4C8B-8F51-B9A999AA45B4}" type="presOf" srcId="{BC0997F6-255A-4EA8-BDCD-0925C8F6BAB4}" destId="{CF74C257-6CA1-49C9-B086-B82F8C21EC65}" srcOrd="1" destOrd="0" presId="urn:microsoft.com/office/officeart/2005/8/layout/list1"/>
    <dgm:cxn modelId="{38370F94-3D55-4002-8410-690629C60D1D}" srcId="{D6D54C47-AC61-4A10-BE4F-2C9E22A72EFA}" destId="{6778BF9A-DD51-466B-B693-3EBC1C61E62F}" srcOrd="2" destOrd="0" parTransId="{4894D2BE-4EDB-472E-87D1-B09AF94857BE}" sibTransId="{412F34BA-883D-4CF2-ABE9-0CB4306432C0}"/>
    <dgm:cxn modelId="{8BD0A9B0-A796-4AA7-A733-DA3569282332}" type="presOf" srcId="{148428BE-5F42-40B5-B670-63E07A35C92A}" destId="{4DD4241A-5D92-4607-98E8-CD94EC469BCC}" srcOrd="0" destOrd="0" presId="urn:microsoft.com/office/officeart/2005/8/layout/list1"/>
    <dgm:cxn modelId="{2E723FC4-3281-4573-B1DE-065C66A59D5C}" type="presOf" srcId="{49F67AA8-1847-4119-9463-838FE7E3830C}" destId="{08CB7010-EA41-4182-9A20-0A0B1339DDA4}" srcOrd="0" destOrd="0" presId="urn:microsoft.com/office/officeart/2005/8/layout/list1"/>
    <dgm:cxn modelId="{227B56CC-715F-4A88-9E2A-3A13C920E7A2}" srcId="{D6D54C47-AC61-4A10-BE4F-2C9E22A72EFA}" destId="{764AAFAC-AB80-44B4-B5AD-2CF6B04A5010}" srcOrd="0" destOrd="0" parTransId="{3B61746C-B123-4CA8-9B50-F8AE216364CB}" sibTransId="{B80ED2BE-CEAF-4632-8DD3-92FB814E0658}"/>
    <dgm:cxn modelId="{792DEED1-7DF0-4383-BC4E-0096F3CD5041}" srcId="{D6D54C47-AC61-4A10-BE4F-2C9E22A72EFA}" destId="{49F67AA8-1847-4119-9463-838FE7E3830C}" srcOrd="1" destOrd="0" parTransId="{CE1941FA-CE4D-4525-B9E6-BFABA06A2409}" sibTransId="{A0475BFB-E252-4B5B-9F62-378B114D04E7}"/>
    <dgm:cxn modelId="{6A9403E9-FCAD-422A-AA9C-8CA3F3DB5873}" type="presOf" srcId="{93C3CA06-F700-492A-BC7D-FB9E8A91FEFD}" destId="{BE337EBB-8305-4979-908E-8DE38BCCD34F}" srcOrd="0" destOrd="0" presId="urn:microsoft.com/office/officeart/2005/8/layout/list1"/>
    <dgm:cxn modelId="{EE9A41F9-4360-4FD3-B612-DE9E475D4D4B}" srcId="{D6D54C47-AC61-4A10-BE4F-2C9E22A72EFA}" destId="{BC0997F6-255A-4EA8-BDCD-0925C8F6BAB4}" srcOrd="6" destOrd="0" parTransId="{96ACC89C-3BEC-420A-8BE1-BCBBB943B8A8}" sibTransId="{F3BFC72F-8CB1-44BA-B164-7B426AD1E302}"/>
    <dgm:cxn modelId="{2392DDFC-E67E-4C3C-BDE2-3AD32CF306D2}" type="presOf" srcId="{764AAFAC-AB80-44B4-B5AD-2CF6B04A5010}" destId="{B70021AC-4F77-491C-8C73-1F392A7747D8}" srcOrd="1" destOrd="0" presId="urn:microsoft.com/office/officeart/2005/8/layout/list1"/>
    <dgm:cxn modelId="{C4713771-5C4D-4B88-BFC9-70817312FC8E}" type="presParOf" srcId="{CD3B0366-0752-43D3-BF4C-4A1B46E70E40}" destId="{70059BBD-A48C-450F-9E1D-2F72B52DC161}" srcOrd="0" destOrd="0" presId="urn:microsoft.com/office/officeart/2005/8/layout/list1"/>
    <dgm:cxn modelId="{7EFBF31F-2BD1-4683-BD54-22034FC97F51}" type="presParOf" srcId="{70059BBD-A48C-450F-9E1D-2F72B52DC161}" destId="{F597B253-A2B2-4B6E-ACD7-042B5E4C864C}" srcOrd="0" destOrd="0" presId="urn:microsoft.com/office/officeart/2005/8/layout/list1"/>
    <dgm:cxn modelId="{5801CDA7-7E53-4884-9948-D011CFB13ECD}" type="presParOf" srcId="{70059BBD-A48C-450F-9E1D-2F72B52DC161}" destId="{B70021AC-4F77-491C-8C73-1F392A7747D8}" srcOrd="1" destOrd="0" presId="urn:microsoft.com/office/officeart/2005/8/layout/list1"/>
    <dgm:cxn modelId="{98FD65EF-0A44-493F-A243-6E3DACDF6881}" type="presParOf" srcId="{CD3B0366-0752-43D3-BF4C-4A1B46E70E40}" destId="{E78AA83F-45CC-4A0B-9D30-B1045EFAEC0D}" srcOrd="1" destOrd="0" presId="urn:microsoft.com/office/officeart/2005/8/layout/list1"/>
    <dgm:cxn modelId="{DB84CE34-1D0E-4F9F-BE8E-2C46978FD53D}" type="presParOf" srcId="{CD3B0366-0752-43D3-BF4C-4A1B46E70E40}" destId="{C4276C86-540B-44B4-A5C8-A1D477465883}" srcOrd="2" destOrd="0" presId="urn:microsoft.com/office/officeart/2005/8/layout/list1"/>
    <dgm:cxn modelId="{4C946EBB-509C-4692-B26A-489AA648DD75}" type="presParOf" srcId="{CD3B0366-0752-43D3-BF4C-4A1B46E70E40}" destId="{3CA23128-2A3E-406D-9E48-04E22317C66B}" srcOrd="3" destOrd="0" presId="urn:microsoft.com/office/officeart/2005/8/layout/list1"/>
    <dgm:cxn modelId="{31C810CD-8BE4-4405-93FB-D358139347F8}" type="presParOf" srcId="{CD3B0366-0752-43D3-BF4C-4A1B46E70E40}" destId="{AEA589FB-7396-424C-8A35-3A4C4DF0AD8A}" srcOrd="4" destOrd="0" presId="urn:microsoft.com/office/officeart/2005/8/layout/list1"/>
    <dgm:cxn modelId="{4EE7D1C3-F270-42FF-97AC-CF16073B6526}" type="presParOf" srcId="{AEA589FB-7396-424C-8A35-3A4C4DF0AD8A}" destId="{08CB7010-EA41-4182-9A20-0A0B1339DDA4}" srcOrd="0" destOrd="0" presId="urn:microsoft.com/office/officeart/2005/8/layout/list1"/>
    <dgm:cxn modelId="{4226FDAF-E9EA-4797-B043-0BD342C9D93D}" type="presParOf" srcId="{AEA589FB-7396-424C-8A35-3A4C4DF0AD8A}" destId="{BD8B1F52-E93A-409D-A6EF-34943E6BB8F2}" srcOrd="1" destOrd="0" presId="urn:microsoft.com/office/officeart/2005/8/layout/list1"/>
    <dgm:cxn modelId="{87E5F739-62C2-42D2-A0BC-405A236066E4}" type="presParOf" srcId="{CD3B0366-0752-43D3-BF4C-4A1B46E70E40}" destId="{A2650CF5-A475-40A2-A056-8229C9EF4C88}" srcOrd="5" destOrd="0" presId="urn:microsoft.com/office/officeart/2005/8/layout/list1"/>
    <dgm:cxn modelId="{3A4F6C4A-D9DE-4AD4-805D-9EBB9C64EDD8}" type="presParOf" srcId="{CD3B0366-0752-43D3-BF4C-4A1B46E70E40}" destId="{C9767EB0-CDAC-44EB-AFC9-E4578FA6D9C6}" srcOrd="6" destOrd="0" presId="urn:microsoft.com/office/officeart/2005/8/layout/list1"/>
    <dgm:cxn modelId="{B98A1899-9FFA-4B09-B3B9-BD9B134DA68A}" type="presParOf" srcId="{CD3B0366-0752-43D3-BF4C-4A1B46E70E40}" destId="{E83F6DB3-FAAB-416E-AF9F-EDE275DE76DB}" srcOrd="7" destOrd="0" presId="urn:microsoft.com/office/officeart/2005/8/layout/list1"/>
    <dgm:cxn modelId="{4C56411C-DAD0-4313-87F0-E4728C3823F4}" type="presParOf" srcId="{CD3B0366-0752-43D3-BF4C-4A1B46E70E40}" destId="{C202CE8D-D5CF-4BE2-B11C-5DEF2DDEEE44}" srcOrd="8" destOrd="0" presId="urn:microsoft.com/office/officeart/2005/8/layout/list1"/>
    <dgm:cxn modelId="{AF43F2CA-D41C-4719-81F1-774A21FEB667}" type="presParOf" srcId="{C202CE8D-D5CF-4BE2-B11C-5DEF2DDEEE44}" destId="{F60972E8-EB4C-4AC9-9203-D7EB05853FAC}" srcOrd="0" destOrd="0" presId="urn:microsoft.com/office/officeart/2005/8/layout/list1"/>
    <dgm:cxn modelId="{B9FF9E2A-108A-49CC-9B79-186E50C85374}" type="presParOf" srcId="{C202CE8D-D5CF-4BE2-B11C-5DEF2DDEEE44}" destId="{055D3FAE-D3AA-4AE1-AD22-D3862EFC9732}" srcOrd="1" destOrd="0" presId="urn:microsoft.com/office/officeart/2005/8/layout/list1"/>
    <dgm:cxn modelId="{1272BC3F-D198-4C6C-95CD-854FD9E59255}" type="presParOf" srcId="{CD3B0366-0752-43D3-BF4C-4A1B46E70E40}" destId="{6BDCD053-4109-4946-A221-57931C95DD3F}" srcOrd="9" destOrd="0" presId="urn:microsoft.com/office/officeart/2005/8/layout/list1"/>
    <dgm:cxn modelId="{EB310B28-80A5-4B1D-9041-78E8DE7DD419}" type="presParOf" srcId="{CD3B0366-0752-43D3-BF4C-4A1B46E70E40}" destId="{76A015F4-5B92-4225-95B1-3C55F3AAF13F}" srcOrd="10" destOrd="0" presId="urn:microsoft.com/office/officeart/2005/8/layout/list1"/>
    <dgm:cxn modelId="{D320EE69-08F8-4D1B-8FD8-B738285233C7}" type="presParOf" srcId="{CD3B0366-0752-43D3-BF4C-4A1B46E70E40}" destId="{4979FBE2-A11A-4A1D-B3F3-432FA9AAA960}" srcOrd="11" destOrd="0" presId="urn:microsoft.com/office/officeart/2005/8/layout/list1"/>
    <dgm:cxn modelId="{3A93B075-9C16-4856-9914-19BC4B676E4D}" type="presParOf" srcId="{CD3B0366-0752-43D3-BF4C-4A1B46E70E40}" destId="{C8783639-0561-4291-B13F-F8162A108342}" srcOrd="12" destOrd="0" presId="urn:microsoft.com/office/officeart/2005/8/layout/list1"/>
    <dgm:cxn modelId="{94765C07-843E-4D27-988E-04CC9773EEB5}" type="presParOf" srcId="{C8783639-0561-4291-B13F-F8162A108342}" destId="{940626AC-D289-4E00-8898-471199563AD9}" srcOrd="0" destOrd="0" presId="urn:microsoft.com/office/officeart/2005/8/layout/list1"/>
    <dgm:cxn modelId="{A2D93A11-6D82-4323-983D-2ED45A107865}" type="presParOf" srcId="{C8783639-0561-4291-B13F-F8162A108342}" destId="{ED17BA93-BA8B-4FE4-AF4C-47DE9225172E}" srcOrd="1" destOrd="0" presId="urn:microsoft.com/office/officeart/2005/8/layout/list1"/>
    <dgm:cxn modelId="{33453534-DAF5-46A3-9DB0-5CD9D348A8D0}" type="presParOf" srcId="{CD3B0366-0752-43D3-BF4C-4A1B46E70E40}" destId="{BB583AFF-3166-459D-AAC6-2B86766E0E57}" srcOrd="13" destOrd="0" presId="urn:microsoft.com/office/officeart/2005/8/layout/list1"/>
    <dgm:cxn modelId="{54E37515-A0C6-4AAD-AD7F-8683A1E2B847}" type="presParOf" srcId="{CD3B0366-0752-43D3-BF4C-4A1B46E70E40}" destId="{8FCA2743-81D2-4F27-94F1-102D85FED284}" srcOrd="14" destOrd="0" presId="urn:microsoft.com/office/officeart/2005/8/layout/list1"/>
    <dgm:cxn modelId="{E4D9D91F-26E6-4748-BABD-83612E7CA9A1}" type="presParOf" srcId="{CD3B0366-0752-43D3-BF4C-4A1B46E70E40}" destId="{293A14EE-A1C3-49AE-B10E-86248CC8BE8B}" srcOrd="15" destOrd="0" presId="urn:microsoft.com/office/officeart/2005/8/layout/list1"/>
    <dgm:cxn modelId="{89804858-2A1D-4883-B076-3FCB7FD81AE3}" type="presParOf" srcId="{CD3B0366-0752-43D3-BF4C-4A1B46E70E40}" destId="{AEF1CCBC-774F-4814-A995-C05C023584AC}" srcOrd="16" destOrd="0" presId="urn:microsoft.com/office/officeart/2005/8/layout/list1"/>
    <dgm:cxn modelId="{177760C7-F048-4681-8F5A-BAAF960E6310}" type="presParOf" srcId="{AEF1CCBC-774F-4814-A995-C05C023584AC}" destId="{4DD4241A-5D92-4607-98E8-CD94EC469BCC}" srcOrd="0" destOrd="0" presId="urn:microsoft.com/office/officeart/2005/8/layout/list1"/>
    <dgm:cxn modelId="{283234D2-DF87-405B-9513-F1F658597954}" type="presParOf" srcId="{AEF1CCBC-774F-4814-A995-C05C023584AC}" destId="{99C66CE1-2524-414C-884A-E9174609567E}" srcOrd="1" destOrd="0" presId="urn:microsoft.com/office/officeart/2005/8/layout/list1"/>
    <dgm:cxn modelId="{57CC8DE9-6622-4D5F-8AB3-28AE7756FB20}" type="presParOf" srcId="{CD3B0366-0752-43D3-BF4C-4A1B46E70E40}" destId="{CCB82E30-835A-47E3-BA55-484AC6913010}" srcOrd="17" destOrd="0" presId="urn:microsoft.com/office/officeart/2005/8/layout/list1"/>
    <dgm:cxn modelId="{AE2A6046-B617-4FDC-9F1A-29A4C3F2E33A}" type="presParOf" srcId="{CD3B0366-0752-43D3-BF4C-4A1B46E70E40}" destId="{52DE8FC1-154A-46E3-B20A-52F0BFAB6622}" srcOrd="18" destOrd="0" presId="urn:microsoft.com/office/officeart/2005/8/layout/list1"/>
    <dgm:cxn modelId="{F8FB0CDF-E0D8-4C39-A4FD-60280DB2C09A}" type="presParOf" srcId="{CD3B0366-0752-43D3-BF4C-4A1B46E70E40}" destId="{B1433138-C76B-4B44-8BC6-DB7254456898}" srcOrd="19" destOrd="0" presId="urn:microsoft.com/office/officeart/2005/8/layout/list1"/>
    <dgm:cxn modelId="{40B61315-9D98-4C15-A3D9-17BB03590C89}" type="presParOf" srcId="{CD3B0366-0752-43D3-BF4C-4A1B46E70E40}" destId="{2428C09F-ADE1-4228-BBF5-AFF3EA1D13BB}" srcOrd="20" destOrd="0" presId="urn:microsoft.com/office/officeart/2005/8/layout/list1"/>
    <dgm:cxn modelId="{388C6F67-F76B-48C4-8C8F-0949268F4FF3}" type="presParOf" srcId="{2428C09F-ADE1-4228-BBF5-AFF3EA1D13BB}" destId="{D5C5C4E2-ECC6-437E-B4D1-473F9746F967}" srcOrd="0" destOrd="0" presId="urn:microsoft.com/office/officeart/2005/8/layout/list1"/>
    <dgm:cxn modelId="{FCB2A1BC-D933-4C79-9C22-61A09E91DBC0}" type="presParOf" srcId="{2428C09F-ADE1-4228-BBF5-AFF3EA1D13BB}" destId="{4E9CA42F-3741-4CD8-951F-4B70FE243064}" srcOrd="1" destOrd="0" presId="urn:microsoft.com/office/officeart/2005/8/layout/list1"/>
    <dgm:cxn modelId="{80601F56-A1F1-42E8-98E4-6AA1A96FAE1B}" type="presParOf" srcId="{CD3B0366-0752-43D3-BF4C-4A1B46E70E40}" destId="{E4DB22EB-4A7C-49FA-BAC6-56432DBBB4D0}" srcOrd="21" destOrd="0" presId="urn:microsoft.com/office/officeart/2005/8/layout/list1"/>
    <dgm:cxn modelId="{B9DBC219-6AD7-404D-8E9D-A20C5B0128E6}" type="presParOf" srcId="{CD3B0366-0752-43D3-BF4C-4A1B46E70E40}" destId="{2B006EB3-E380-4BFB-B2EE-304CFC2DA1C4}" srcOrd="22" destOrd="0" presId="urn:microsoft.com/office/officeart/2005/8/layout/list1"/>
    <dgm:cxn modelId="{505CD187-2F6E-43BE-A866-42768A018F6F}" type="presParOf" srcId="{CD3B0366-0752-43D3-BF4C-4A1B46E70E40}" destId="{E55D5421-96A6-4927-AC32-B43DC0B4F0D6}" srcOrd="23" destOrd="0" presId="urn:microsoft.com/office/officeart/2005/8/layout/list1"/>
    <dgm:cxn modelId="{829D145E-EB32-48A2-9D98-1959C7999C87}" type="presParOf" srcId="{CD3B0366-0752-43D3-BF4C-4A1B46E70E40}" destId="{88F8C204-56E7-4BF4-8726-2A1E4422A7D5}" srcOrd="24" destOrd="0" presId="urn:microsoft.com/office/officeart/2005/8/layout/list1"/>
    <dgm:cxn modelId="{5C27595D-6DD0-4BF0-8E43-C1DCE8BC8A6B}" type="presParOf" srcId="{88F8C204-56E7-4BF4-8726-2A1E4422A7D5}" destId="{188C72B4-5F04-40D0-9970-4E35B554C15E}" srcOrd="0" destOrd="0" presId="urn:microsoft.com/office/officeart/2005/8/layout/list1"/>
    <dgm:cxn modelId="{759831DD-ABA5-4BEB-9F7C-2DB61AA800F0}" type="presParOf" srcId="{88F8C204-56E7-4BF4-8726-2A1E4422A7D5}" destId="{CF74C257-6CA1-49C9-B086-B82F8C21EC65}" srcOrd="1" destOrd="0" presId="urn:microsoft.com/office/officeart/2005/8/layout/list1"/>
    <dgm:cxn modelId="{A7951A63-A276-44FD-8E85-8D4BD11BEB40}" type="presParOf" srcId="{CD3B0366-0752-43D3-BF4C-4A1B46E70E40}" destId="{E51242E9-AE45-4C60-8742-D049682FC871}" srcOrd="25" destOrd="0" presId="urn:microsoft.com/office/officeart/2005/8/layout/list1"/>
    <dgm:cxn modelId="{85D70F08-C69D-4469-B4CD-6DFC4B7CCE3F}" type="presParOf" srcId="{CD3B0366-0752-43D3-BF4C-4A1B46E70E40}" destId="{64024B30-8CEC-4A94-8473-358C783D08F3}" srcOrd="26" destOrd="0" presId="urn:microsoft.com/office/officeart/2005/8/layout/list1"/>
    <dgm:cxn modelId="{A759EE0E-F145-4D53-B8A1-594A2516B65E}" type="presParOf" srcId="{CD3B0366-0752-43D3-BF4C-4A1B46E70E40}" destId="{37173120-538B-4104-8215-F98A396BA62F}" srcOrd="27" destOrd="0" presId="urn:microsoft.com/office/officeart/2005/8/layout/list1"/>
    <dgm:cxn modelId="{64FBBA22-B328-49DF-A79F-F134611A3585}" type="presParOf" srcId="{CD3B0366-0752-43D3-BF4C-4A1B46E70E40}" destId="{EAB9D366-0142-49A5-950D-72C6BC0C894B}" srcOrd="28" destOrd="0" presId="urn:microsoft.com/office/officeart/2005/8/layout/list1"/>
    <dgm:cxn modelId="{E28A4D25-5C91-4478-9393-EE427308D672}" type="presParOf" srcId="{EAB9D366-0142-49A5-950D-72C6BC0C894B}" destId="{BE337EBB-8305-4979-908E-8DE38BCCD34F}" srcOrd="0" destOrd="0" presId="urn:microsoft.com/office/officeart/2005/8/layout/list1"/>
    <dgm:cxn modelId="{9DCAE9EA-8B00-469B-89C9-AC0C962D4E44}" type="presParOf" srcId="{EAB9D366-0142-49A5-950D-72C6BC0C894B}" destId="{C64E1A50-E661-4BF0-A5A5-6D1E7D86D1C7}" srcOrd="1" destOrd="0" presId="urn:microsoft.com/office/officeart/2005/8/layout/list1"/>
    <dgm:cxn modelId="{3DFFBDF8-8EF8-4CAB-8856-ECBA9B22BD9E}" type="presParOf" srcId="{CD3B0366-0752-43D3-BF4C-4A1B46E70E40}" destId="{42BBE244-26B3-45B7-97AB-AF252FB4ED8A}" srcOrd="29" destOrd="0" presId="urn:microsoft.com/office/officeart/2005/8/layout/list1"/>
    <dgm:cxn modelId="{7149BDD2-DF3A-439D-A384-39BCEE1524E8}" type="presParOf" srcId="{CD3B0366-0752-43D3-BF4C-4A1B46E70E40}" destId="{3B5491CA-A148-422B-AC33-36BE9769146F}" srcOrd="3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D54C47-AC61-4A10-BE4F-2C9E22A72EFA}" type="doc">
      <dgm:prSet loTypeId="urn:microsoft.com/office/officeart/2005/8/layout/list1" loCatId="list" qsTypeId="urn:microsoft.com/office/officeart/2005/8/quickstyle/simple1" qsCatId="simple" csTypeId="urn:microsoft.com/office/officeart/2005/8/colors/accent2_2" csCatId="accent2" phldr="1"/>
      <dgm:spPr/>
    </dgm:pt>
    <dgm:pt modelId="{764AAFAC-AB80-44B4-B5AD-2CF6B04A5010}">
      <dgm:prSet phldrT="[Text]"/>
      <dgm:spPr/>
      <dgm:t>
        <a:bodyPr/>
        <a:lstStyle/>
        <a:p>
          <a:pPr>
            <a:buFont typeface="Courier New" panose="02070309020205020404" pitchFamily="49" charset="0"/>
            <a:buChar char="o"/>
          </a:pPr>
          <a:r>
            <a:rPr lang="ar-LB" dirty="0">
              <a:solidFill>
                <a:prstClr val="black"/>
              </a:solidFill>
              <a:latin typeface="Calibri"/>
              <a:cs typeface="Arial" panose="020B0604020202020204" pitchFamily="34" charset="0"/>
            </a:rPr>
            <a:t>السكن والبيئة المعيشية</a:t>
          </a:r>
          <a:endParaRPr lang="en-US" b="0" dirty="0"/>
        </a:p>
      </dgm:t>
    </dgm:pt>
    <dgm:pt modelId="{3B61746C-B123-4CA8-9B50-F8AE216364CB}" type="parTrans" cxnId="{227B56CC-715F-4A88-9E2A-3A13C920E7A2}">
      <dgm:prSet/>
      <dgm:spPr/>
      <dgm:t>
        <a:bodyPr/>
        <a:lstStyle/>
        <a:p>
          <a:endParaRPr lang="en-US" b="0"/>
        </a:p>
      </dgm:t>
    </dgm:pt>
    <dgm:pt modelId="{B80ED2BE-CEAF-4632-8DD3-92FB814E0658}" type="sibTrans" cxnId="{227B56CC-715F-4A88-9E2A-3A13C920E7A2}">
      <dgm:prSet/>
      <dgm:spPr/>
      <dgm:t>
        <a:bodyPr/>
        <a:lstStyle/>
        <a:p>
          <a:endParaRPr lang="en-US" b="0"/>
        </a:p>
      </dgm:t>
    </dgm:pt>
    <dgm:pt modelId="{8C025E4A-AC22-4928-8123-5F601B380F2F}">
      <dgm:prSet/>
      <dgm:spPr/>
      <dgm:t>
        <a:bodyPr/>
        <a:lstStyle/>
        <a:p>
          <a:pPr>
            <a:buFont typeface="Courier New" panose="02070309020205020404" pitchFamily="49" charset="0"/>
            <a:buChar char="o"/>
          </a:pPr>
          <a:r>
            <a:rPr lang="ar-LB">
              <a:solidFill>
                <a:prstClr val="black"/>
              </a:solidFill>
              <a:latin typeface="Calibri"/>
              <a:cs typeface="Arial" panose="020B0604020202020204" pitchFamily="34" charset="0"/>
            </a:rPr>
            <a:t>الرعاية ودعم مقدمي الرعاية</a:t>
          </a:r>
          <a:endParaRPr lang="en-US" dirty="0">
            <a:solidFill>
              <a:prstClr val="black"/>
            </a:solidFill>
            <a:latin typeface="Calibri"/>
          </a:endParaRPr>
        </a:p>
      </dgm:t>
    </dgm:pt>
    <dgm:pt modelId="{45B45254-9242-4DB6-AA92-2F8D1EBB9ADE}" type="parTrans" cxnId="{A8ED0282-6246-43A5-9B75-ED78164ECFEF}">
      <dgm:prSet/>
      <dgm:spPr/>
      <dgm:t>
        <a:bodyPr/>
        <a:lstStyle/>
        <a:p>
          <a:endParaRPr lang="en-US"/>
        </a:p>
      </dgm:t>
    </dgm:pt>
    <dgm:pt modelId="{4A17215E-C9EE-4550-AFD4-EF7ABDD5295B}" type="sibTrans" cxnId="{A8ED0282-6246-43A5-9B75-ED78164ECFEF}">
      <dgm:prSet/>
      <dgm:spPr/>
      <dgm:t>
        <a:bodyPr/>
        <a:lstStyle/>
        <a:p>
          <a:endParaRPr lang="en-US"/>
        </a:p>
      </dgm:t>
    </dgm:pt>
    <dgm:pt modelId="{A8C756BA-C073-4E0D-AD53-8D910F9C55D2}">
      <dgm:prSet/>
      <dgm:spPr/>
      <dgm:t>
        <a:bodyPr/>
        <a:lstStyle/>
        <a:p>
          <a:pPr>
            <a:buFont typeface="Courier New" panose="02070309020205020404" pitchFamily="49" charset="0"/>
            <a:buChar char="o"/>
          </a:pPr>
          <a:r>
            <a:rPr lang="ar-LB">
              <a:solidFill>
                <a:prstClr val="black"/>
              </a:solidFill>
              <a:latin typeface="Calibri"/>
              <a:cs typeface="Arial" panose="020B0604020202020204" pitchFamily="34" charset="0"/>
            </a:rPr>
            <a:t>الإهمال وسوء المعاملة والعنف</a:t>
          </a:r>
          <a:endParaRPr lang="en-US" dirty="0">
            <a:solidFill>
              <a:prstClr val="white"/>
            </a:solidFill>
            <a:latin typeface="Calibri"/>
          </a:endParaRPr>
        </a:p>
      </dgm:t>
    </dgm:pt>
    <dgm:pt modelId="{AFB6904C-AB4F-40B4-8DE4-39EC33A4F7D5}" type="parTrans" cxnId="{7124A051-E289-42BB-81B8-F9193469C8B0}">
      <dgm:prSet/>
      <dgm:spPr/>
      <dgm:t>
        <a:bodyPr/>
        <a:lstStyle/>
        <a:p>
          <a:endParaRPr lang="en-US"/>
        </a:p>
      </dgm:t>
    </dgm:pt>
    <dgm:pt modelId="{B05AC641-D958-460A-AC7D-75E48E693DFE}" type="sibTrans" cxnId="{7124A051-E289-42BB-81B8-F9193469C8B0}">
      <dgm:prSet/>
      <dgm:spPr/>
      <dgm:t>
        <a:bodyPr/>
        <a:lstStyle/>
        <a:p>
          <a:endParaRPr lang="en-US"/>
        </a:p>
      </dgm:t>
    </dgm:pt>
    <dgm:pt modelId="{1D10821E-3F40-4BDE-865B-7A95F15B08CA}">
      <dgm:prSet/>
      <dgm:spPr/>
      <dgm:t>
        <a:bodyPr/>
        <a:lstStyle/>
        <a:p>
          <a:pPr>
            <a:buFont typeface="Courier New" panose="02070309020205020404" pitchFamily="49" charset="0"/>
            <a:buChar char="o"/>
          </a:pPr>
          <a:r>
            <a:rPr lang="ar-LB">
              <a:solidFill>
                <a:prstClr val="black"/>
              </a:solidFill>
              <a:latin typeface="Calibri"/>
              <a:cs typeface="Arial" panose="020B0604020202020204" pitchFamily="34" charset="0"/>
            </a:rPr>
            <a:t>الصور المتعلقة بالشيخوخة</a:t>
          </a:r>
          <a:endParaRPr lang="en-US" dirty="0">
            <a:solidFill>
              <a:prstClr val="white"/>
            </a:solidFill>
            <a:latin typeface="Calibri"/>
          </a:endParaRPr>
        </a:p>
      </dgm:t>
    </dgm:pt>
    <dgm:pt modelId="{3805F843-198F-439D-AF8D-519F11F57E1C}" type="parTrans" cxnId="{CC4693EF-C728-4A0F-932B-3FF4B7E035BB}">
      <dgm:prSet/>
      <dgm:spPr/>
      <dgm:t>
        <a:bodyPr/>
        <a:lstStyle/>
        <a:p>
          <a:endParaRPr lang="en-US"/>
        </a:p>
      </dgm:t>
    </dgm:pt>
    <dgm:pt modelId="{D3065AE6-01B2-4F12-A081-FD1A56EA936F}" type="sibTrans" cxnId="{CC4693EF-C728-4A0F-932B-3FF4B7E035BB}">
      <dgm:prSet/>
      <dgm:spPr/>
      <dgm:t>
        <a:bodyPr/>
        <a:lstStyle/>
        <a:p>
          <a:endParaRPr lang="en-US"/>
        </a:p>
      </dgm:t>
    </dgm:pt>
    <dgm:pt modelId="{CD3B0366-0752-43D3-BF4C-4A1B46E70E40}" type="pres">
      <dgm:prSet presAssocID="{D6D54C47-AC61-4A10-BE4F-2C9E22A72EFA}" presName="linear" presStyleCnt="0">
        <dgm:presLayoutVars>
          <dgm:dir val="rev"/>
          <dgm:animLvl val="lvl"/>
          <dgm:resizeHandles val="exact"/>
        </dgm:presLayoutVars>
      </dgm:prSet>
      <dgm:spPr/>
    </dgm:pt>
    <dgm:pt modelId="{70059BBD-A48C-450F-9E1D-2F72B52DC161}" type="pres">
      <dgm:prSet presAssocID="{764AAFAC-AB80-44B4-B5AD-2CF6B04A5010}" presName="parentLin" presStyleCnt="0"/>
      <dgm:spPr/>
    </dgm:pt>
    <dgm:pt modelId="{F597B253-A2B2-4B6E-ACD7-042B5E4C864C}" type="pres">
      <dgm:prSet presAssocID="{764AAFAC-AB80-44B4-B5AD-2CF6B04A5010}" presName="parentLeftMargin" presStyleLbl="node1" presStyleIdx="0" presStyleCnt="4"/>
      <dgm:spPr/>
    </dgm:pt>
    <dgm:pt modelId="{B70021AC-4F77-491C-8C73-1F392A7747D8}" type="pres">
      <dgm:prSet presAssocID="{764AAFAC-AB80-44B4-B5AD-2CF6B04A5010}" presName="parentText" presStyleLbl="node1" presStyleIdx="0" presStyleCnt="4">
        <dgm:presLayoutVars>
          <dgm:chMax val="0"/>
          <dgm:bulletEnabled val="1"/>
        </dgm:presLayoutVars>
      </dgm:prSet>
      <dgm:spPr/>
    </dgm:pt>
    <dgm:pt modelId="{E78AA83F-45CC-4A0B-9D30-B1045EFAEC0D}" type="pres">
      <dgm:prSet presAssocID="{764AAFAC-AB80-44B4-B5AD-2CF6B04A5010}" presName="negativeSpace" presStyleCnt="0"/>
      <dgm:spPr/>
    </dgm:pt>
    <dgm:pt modelId="{C4276C86-540B-44B4-A5C8-A1D477465883}" type="pres">
      <dgm:prSet presAssocID="{764AAFAC-AB80-44B4-B5AD-2CF6B04A5010}" presName="childText" presStyleLbl="conFgAcc1" presStyleIdx="0" presStyleCnt="4">
        <dgm:presLayoutVars>
          <dgm:bulletEnabled val="1"/>
        </dgm:presLayoutVars>
      </dgm:prSet>
      <dgm:spPr/>
    </dgm:pt>
    <dgm:pt modelId="{3CA23128-2A3E-406D-9E48-04E22317C66B}" type="pres">
      <dgm:prSet presAssocID="{B80ED2BE-CEAF-4632-8DD3-92FB814E0658}" presName="spaceBetweenRectangles" presStyleCnt="0"/>
      <dgm:spPr/>
    </dgm:pt>
    <dgm:pt modelId="{902A763D-9DF2-46B6-BFA9-BDA818435EEC}" type="pres">
      <dgm:prSet presAssocID="{8C025E4A-AC22-4928-8123-5F601B380F2F}" presName="parentLin" presStyleCnt="0"/>
      <dgm:spPr/>
    </dgm:pt>
    <dgm:pt modelId="{3E07B8B8-C336-4A34-85D0-3C5BBC0357FA}" type="pres">
      <dgm:prSet presAssocID="{8C025E4A-AC22-4928-8123-5F601B380F2F}" presName="parentLeftMargin" presStyleLbl="node1" presStyleIdx="0" presStyleCnt="4"/>
      <dgm:spPr/>
    </dgm:pt>
    <dgm:pt modelId="{918B188B-4DFA-4C8D-901A-CC7EB4C1AAF6}" type="pres">
      <dgm:prSet presAssocID="{8C025E4A-AC22-4928-8123-5F601B380F2F}" presName="parentText" presStyleLbl="node1" presStyleIdx="1" presStyleCnt="4">
        <dgm:presLayoutVars>
          <dgm:chMax val="0"/>
          <dgm:bulletEnabled val="1"/>
        </dgm:presLayoutVars>
      </dgm:prSet>
      <dgm:spPr/>
    </dgm:pt>
    <dgm:pt modelId="{2432D032-7BD0-4859-BD9D-D85F7CC2834D}" type="pres">
      <dgm:prSet presAssocID="{8C025E4A-AC22-4928-8123-5F601B380F2F}" presName="negativeSpace" presStyleCnt="0"/>
      <dgm:spPr/>
    </dgm:pt>
    <dgm:pt modelId="{50E111F6-CC21-4D5E-B978-759D4E91AE2C}" type="pres">
      <dgm:prSet presAssocID="{8C025E4A-AC22-4928-8123-5F601B380F2F}" presName="childText" presStyleLbl="conFgAcc1" presStyleIdx="1" presStyleCnt="4">
        <dgm:presLayoutVars>
          <dgm:bulletEnabled val="1"/>
        </dgm:presLayoutVars>
      </dgm:prSet>
      <dgm:spPr/>
    </dgm:pt>
    <dgm:pt modelId="{4F6BCC30-2FB0-45B7-AF19-C89B3EC417C4}" type="pres">
      <dgm:prSet presAssocID="{4A17215E-C9EE-4550-AFD4-EF7ABDD5295B}" presName="spaceBetweenRectangles" presStyleCnt="0"/>
      <dgm:spPr/>
    </dgm:pt>
    <dgm:pt modelId="{83D49206-3322-4B13-AA28-A726B45F855B}" type="pres">
      <dgm:prSet presAssocID="{A8C756BA-C073-4E0D-AD53-8D910F9C55D2}" presName="parentLin" presStyleCnt="0"/>
      <dgm:spPr/>
    </dgm:pt>
    <dgm:pt modelId="{26DAEE5A-C49B-4A4E-A798-11E7B0D1FB7A}" type="pres">
      <dgm:prSet presAssocID="{A8C756BA-C073-4E0D-AD53-8D910F9C55D2}" presName="parentLeftMargin" presStyleLbl="node1" presStyleIdx="1" presStyleCnt="4"/>
      <dgm:spPr/>
    </dgm:pt>
    <dgm:pt modelId="{17AD8DDF-6AA4-41BE-9967-998C9A7C9112}" type="pres">
      <dgm:prSet presAssocID="{A8C756BA-C073-4E0D-AD53-8D910F9C55D2}" presName="parentText" presStyleLbl="node1" presStyleIdx="2" presStyleCnt="4">
        <dgm:presLayoutVars>
          <dgm:chMax val="0"/>
          <dgm:bulletEnabled val="1"/>
        </dgm:presLayoutVars>
      </dgm:prSet>
      <dgm:spPr/>
    </dgm:pt>
    <dgm:pt modelId="{852E54A4-29EF-4154-9B0D-463258022904}" type="pres">
      <dgm:prSet presAssocID="{A8C756BA-C073-4E0D-AD53-8D910F9C55D2}" presName="negativeSpace" presStyleCnt="0"/>
      <dgm:spPr/>
    </dgm:pt>
    <dgm:pt modelId="{C61F2FCA-5057-4F60-A6D5-C44C00BE1C55}" type="pres">
      <dgm:prSet presAssocID="{A8C756BA-C073-4E0D-AD53-8D910F9C55D2}" presName="childText" presStyleLbl="conFgAcc1" presStyleIdx="2" presStyleCnt="4">
        <dgm:presLayoutVars>
          <dgm:bulletEnabled val="1"/>
        </dgm:presLayoutVars>
      </dgm:prSet>
      <dgm:spPr/>
    </dgm:pt>
    <dgm:pt modelId="{5E27AEC6-3935-491A-BB69-B1B2C1636EFC}" type="pres">
      <dgm:prSet presAssocID="{B05AC641-D958-460A-AC7D-75E48E693DFE}" presName="spaceBetweenRectangles" presStyleCnt="0"/>
      <dgm:spPr/>
    </dgm:pt>
    <dgm:pt modelId="{D19968AD-EA33-4E8F-9A00-502AB082326F}" type="pres">
      <dgm:prSet presAssocID="{1D10821E-3F40-4BDE-865B-7A95F15B08CA}" presName="parentLin" presStyleCnt="0"/>
      <dgm:spPr/>
    </dgm:pt>
    <dgm:pt modelId="{9A02AF08-B10D-4E76-9B3C-91098D173E37}" type="pres">
      <dgm:prSet presAssocID="{1D10821E-3F40-4BDE-865B-7A95F15B08CA}" presName="parentLeftMargin" presStyleLbl="node1" presStyleIdx="2" presStyleCnt="4"/>
      <dgm:spPr/>
    </dgm:pt>
    <dgm:pt modelId="{B4B545A7-B675-4F4F-8128-A9014FE41780}" type="pres">
      <dgm:prSet presAssocID="{1D10821E-3F40-4BDE-865B-7A95F15B08CA}" presName="parentText" presStyleLbl="node1" presStyleIdx="3" presStyleCnt="4">
        <dgm:presLayoutVars>
          <dgm:chMax val="0"/>
          <dgm:bulletEnabled val="1"/>
        </dgm:presLayoutVars>
      </dgm:prSet>
      <dgm:spPr/>
    </dgm:pt>
    <dgm:pt modelId="{1272BAB0-8F93-41B3-9434-305CD3FB61E1}" type="pres">
      <dgm:prSet presAssocID="{1D10821E-3F40-4BDE-865B-7A95F15B08CA}" presName="negativeSpace" presStyleCnt="0"/>
      <dgm:spPr/>
    </dgm:pt>
    <dgm:pt modelId="{8C07DE4E-4C5A-41A3-9D60-2BA6E9D60D27}" type="pres">
      <dgm:prSet presAssocID="{1D10821E-3F40-4BDE-865B-7A95F15B08CA}" presName="childText" presStyleLbl="conFgAcc1" presStyleIdx="3" presStyleCnt="4">
        <dgm:presLayoutVars>
          <dgm:bulletEnabled val="1"/>
        </dgm:presLayoutVars>
      </dgm:prSet>
      <dgm:spPr/>
    </dgm:pt>
  </dgm:ptLst>
  <dgm:cxnLst>
    <dgm:cxn modelId="{84D0250E-E843-4416-A00E-92E7F4A76186}" type="presOf" srcId="{1D10821E-3F40-4BDE-865B-7A95F15B08CA}" destId="{9A02AF08-B10D-4E76-9B3C-91098D173E37}" srcOrd="0" destOrd="0" presId="urn:microsoft.com/office/officeart/2005/8/layout/list1"/>
    <dgm:cxn modelId="{A9266E5C-69EC-4819-9B4D-DD899F5274E0}" type="presOf" srcId="{A8C756BA-C073-4E0D-AD53-8D910F9C55D2}" destId="{26DAEE5A-C49B-4A4E-A798-11E7B0D1FB7A}" srcOrd="0" destOrd="0" presId="urn:microsoft.com/office/officeart/2005/8/layout/list1"/>
    <dgm:cxn modelId="{B864F14B-061B-4817-ADF9-005311275F4E}" type="presOf" srcId="{D6D54C47-AC61-4A10-BE4F-2C9E22A72EFA}" destId="{CD3B0366-0752-43D3-BF4C-4A1B46E70E40}" srcOrd="0" destOrd="0" presId="urn:microsoft.com/office/officeart/2005/8/layout/list1"/>
    <dgm:cxn modelId="{7124A051-E289-42BB-81B8-F9193469C8B0}" srcId="{D6D54C47-AC61-4A10-BE4F-2C9E22A72EFA}" destId="{A8C756BA-C073-4E0D-AD53-8D910F9C55D2}" srcOrd="2" destOrd="0" parTransId="{AFB6904C-AB4F-40B4-8DE4-39EC33A4F7D5}" sibTransId="{B05AC641-D958-460A-AC7D-75E48E693DFE}"/>
    <dgm:cxn modelId="{09BB9B72-01E3-401A-968A-EED5955E399B}" type="presOf" srcId="{A8C756BA-C073-4E0D-AD53-8D910F9C55D2}" destId="{17AD8DDF-6AA4-41BE-9967-998C9A7C9112}" srcOrd="1" destOrd="0" presId="urn:microsoft.com/office/officeart/2005/8/layout/list1"/>
    <dgm:cxn modelId="{95C2F172-F789-467A-9CD5-E08CC04ECB15}" type="presOf" srcId="{764AAFAC-AB80-44B4-B5AD-2CF6B04A5010}" destId="{F597B253-A2B2-4B6E-ACD7-042B5E4C864C}" srcOrd="0" destOrd="0" presId="urn:microsoft.com/office/officeart/2005/8/layout/list1"/>
    <dgm:cxn modelId="{C6892E7C-6D1A-4C25-9D67-354B2139F98E}" type="presOf" srcId="{8C025E4A-AC22-4928-8123-5F601B380F2F}" destId="{3E07B8B8-C336-4A34-85D0-3C5BBC0357FA}" srcOrd="0" destOrd="0" presId="urn:microsoft.com/office/officeart/2005/8/layout/list1"/>
    <dgm:cxn modelId="{A8ED0282-6246-43A5-9B75-ED78164ECFEF}" srcId="{D6D54C47-AC61-4A10-BE4F-2C9E22A72EFA}" destId="{8C025E4A-AC22-4928-8123-5F601B380F2F}" srcOrd="1" destOrd="0" parTransId="{45B45254-9242-4DB6-AA92-2F8D1EBB9ADE}" sibTransId="{4A17215E-C9EE-4550-AFD4-EF7ABDD5295B}"/>
    <dgm:cxn modelId="{DD30089D-46C3-411C-8351-C32C7EDA5DEF}" type="presOf" srcId="{1D10821E-3F40-4BDE-865B-7A95F15B08CA}" destId="{B4B545A7-B675-4F4F-8128-A9014FE41780}" srcOrd="1" destOrd="0" presId="urn:microsoft.com/office/officeart/2005/8/layout/list1"/>
    <dgm:cxn modelId="{2AEABCC9-F360-4E06-80DB-459EFF19B0EB}" type="presOf" srcId="{8C025E4A-AC22-4928-8123-5F601B380F2F}" destId="{918B188B-4DFA-4C8D-901A-CC7EB4C1AAF6}" srcOrd="1" destOrd="0" presId="urn:microsoft.com/office/officeart/2005/8/layout/list1"/>
    <dgm:cxn modelId="{227B56CC-715F-4A88-9E2A-3A13C920E7A2}" srcId="{D6D54C47-AC61-4A10-BE4F-2C9E22A72EFA}" destId="{764AAFAC-AB80-44B4-B5AD-2CF6B04A5010}" srcOrd="0" destOrd="0" parTransId="{3B61746C-B123-4CA8-9B50-F8AE216364CB}" sibTransId="{B80ED2BE-CEAF-4632-8DD3-92FB814E0658}"/>
    <dgm:cxn modelId="{CC4693EF-C728-4A0F-932B-3FF4B7E035BB}" srcId="{D6D54C47-AC61-4A10-BE4F-2C9E22A72EFA}" destId="{1D10821E-3F40-4BDE-865B-7A95F15B08CA}" srcOrd="3" destOrd="0" parTransId="{3805F843-198F-439D-AF8D-519F11F57E1C}" sibTransId="{D3065AE6-01B2-4F12-A081-FD1A56EA936F}"/>
    <dgm:cxn modelId="{2392DDFC-E67E-4C3C-BDE2-3AD32CF306D2}" type="presOf" srcId="{764AAFAC-AB80-44B4-B5AD-2CF6B04A5010}" destId="{B70021AC-4F77-491C-8C73-1F392A7747D8}" srcOrd="1" destOrd="0" presId="urn:microsoft.com/office/officeart/2005/8/layout/list1"/>
    <dgm:cxn modelId="{C4713771-5C4D-4B88-BFC9-70817312FC8E}" type="presParOf" srcId="{CD3B0366-0752-43D3-BF4C-4A1B46E70E40}" destId="{70059BBD-A48C-450F-9E1D-2F72B52DC161}" srcOrd="0" destOrd="0" presId="urn:microsoft.com/office/officeart/2005/8/layout/list1"/>
    <dgm:cxn modelId="{7EFBF31F-2BD1-4683-BD54-22034FC97F51}" type="presParOf" srcId="{70059BBD-A48C-450F-9E1D-2F72B52DC161}" destId="{F597B253-A2B2-4B6E-ACD7-042B5E4C864C}" srcOrd="0" destOrd="0" presId="urn:microsoft.com/office/officeart/2005/8/layout/list1"/>
    <dgm:cxn modelId="{5801CDA7-7E53-4884-9948-D011CFB13ECD}" type="presParOf" srcId="{70059BBD-A48C-450F-9E1D-2F72B52DC161}" destId="{B70021AC-4F77-491C-8C73-1F392A7747D8}" srcOrd="1" destOrd="0" presId="urn:microsoft.com/office/officeart/2005/8/layout/list1"/>
    <dgm:cxn modelId="{98FD65EF-0A44-493F-A243-6E3DACDF6881}" type="presParOf" srcId="{CD3B0366-0752-43D3-BF4C-4A1B46E70E40}" destId="{E78AA83F-45CC-4A0B-9D30-B1045EFAEC0D}" srcOrd="1" destOrd="0" presId="urn:microsoft.com/office/officeart/2005/8/layout/list1"/>
    <dgm:cxn modelId="{DB84CE34-1D0E-4F9F-BE8E-2C46978FD53D}" type="presParOf" srcId="{CD3B0366-0752-43D3-BF4C-4A1B46E70E40}" destId="{C4276C86-540B-44B4-A5C8-A1D477465883}" srcOrd="2" destOrd="0" presId="urn:microsoft.com/office/officeart/2005/8/layout/list1"/>
    <dgm:cxn modelId="{4C946EBB-509C-4692-B26A-489AA648DD75}" type="presParOf" srcId="{CD3B0366-0752-43D3-BF4C-4A1B46E70E40}" destId="{3CA23128-2A3E-406D-9E48-04E22317C66B}" srcOrd="3" destOrd="0" presId="urn:microsoft.com/office/officeart/2005/8/layout/list1"/>
    <dgm:cxn modelId="{5D4530D9-4CBA-4F97-8071-BB77A1913CD8}" type="presParOf" srcId="{CD3B0366-0752-43D3-BF4C-4A1B46E70E40}" destId="{902A763D-9DF2-46B6-BFA9-BDA818435EEC}" srcOrd="4" destOrd="0" presId="urn:microsoft.com/office/officeart/2005/8/layout/list1"/>
    <dgm:cxn modelId="{56CC4F3E-FCA7-4F5E-97BA-BF773C94FBC0}" type="presParOf" srcId="{902A763D-9DF2-46B6-BFA9-BDA818435EEC}" destId="{3E07B8B8-C336-4A34-85D0-3C5BBC0357FA}" srcOrd="0" destOrd="0" presId="urn:microsoft.com/office/officeart/2005/8/layout/list1"/>
    <dgm:cxn modelId="{AA31B05C-B8E9-4A81-90F7-7143AE55655D}" type="presParOf" srcId="{902A763D-9DF2-46B6-BFA9-BDA818435EEC}" destId="{918B188B-4DFA-4C8D-901A-CC7EB4C1AAF6}" srcOrd="1" destOrd="0" presId="urn:microsoft.com/office/officeart/2005/8/layout/list1"/>
    <dgm:cxn modelId="{DC912BF0-18A6-4108-BA7B-B414818911FF}" type="presParOf" srcId="{CD3B0366-0752-43D3-BF4C-4A1B46E70E40}" destId="{2432D032-7BD0-4859-BD9D-D85F7CC2834D}" srcOrd="5" destOrd="0" presId="urn:microsoft.com/office/officeart/2005/8/layout/list1"/>
    <dgm:cxn modelId="{5B368219-BC04-4E90-9B49-EC25180A5B97}" type="presParOf" srcId="{CD3B0366-0752-43D3-BF4C-4A1B46E70E40}" destId="{50E111F6-CC21-4D5E-B978-759D4E91AE2C}" srcOrd="6" destOrd="0" presId="urn:microsoft.com/office/officeart/2005/8/layout/list1"/>
    <dgm:cxn modelId="{48D23A00-DC65-4F66-9F20-4AA0238C30A0}" type="presParOf" srcId="{CD3B0366-0752-43D3-BF4C-4A1B46E70E40}" destId="{4F6BCC30-2FB0-45B7-AF19-C89B3EC417C4}" srcOrd="7" destOrd="0" presId="urn:microsoft.com/office/officeart/2005/8/layout/list1"/>
    <dgm:cxn modelId="{29FAD099-82BA-424C-B93B-3CD9C7007584}" type="presParOf" srcId="{CD3B0366-0752-43D3-BF4C-4A1B46E70E40}" destId="{83D49206-3322-4B13-AA28-A726B45F855B}" srcOrd="8" destOrd="0" presId="urn:microsoft.com/office/officeart/2005/8/layout/list1"/>
    <dgm:cxn modelId="{BD8F7C4F-F760-47C5-A59F-B8914CE3B6C8}" type="presParOf" srcId="{83D49206-3322-4B13-AA28-A726B45F855B}" destId="{26DAEE5A-C49B-4A4E-A798-11E7B0D1FB7A}" srcOrd="0" destOrd="0" presId="urn:microsoft.com/office/officeart/2005/8/layout/list1"/>
    <dgm:cxn modelId="{9B9A04E8-6CE1-4E06-9CCA-9915C62A2C7C}" type="presParOf" srcId="{83D49206-3322-4B13-AA28-A726B45F855B}" destId="{17AD8DDF-6AA4-41BE-9967-998C9A7C9112}" srcOrd="1" destOrd="0" presId="urn:microsoft.com/office/officeart/2005/8/layout/list1"/>
    <dgm:cxn modelId="{BDC18086-F39E-45AB-AD01-949485067BA7}" type="presParOf" srcId="{CD3B0366-0752-43D3-BF4C-4A1B46E70E40}" destId="{852E54A4-29EF-4154-9B0D-463258022904}" srcOrd="9" destOrd="0" presId="urn:microsoft.com/office/officeart/2005/8/layout/list1"/>
    <dgm:cxn modelId="{E79D6FC0-F6E0-4C4E-8E9E-152E6CCC6ED8}" type="presParOf" srcId="{CD3B0366-0752-43D3-BF4C-4A1B46E70E40}" destId="{C61F2FCA-5057-4F60-A6D5-C44C00BE1C55}" srcOrd="10" destOrd="0" presId="urn:microsoft.com/office/officeart/2005/8/layout/list1"/>
    <dgm:cxn modelId="{456DD4BB-2903-4035-A3C4-E2784E606940}" type="presParOf" srcId="{CD3B0366-0752-43D3-BF4C-4A1B46E70E40}" destId="{5E27AEC6-3935-491A-BB69-B1B2C1636EFC}" srcOrd="11" destOrd="0" presId="urn:microsoft.com/office/officeart/2005/8/layout/list1"/>
    <dgm:cxn modelId="{247DFD2B-C129-48D3-8E52-866ED57CDE93}" type="presParOf" srcId="{CD3B0366-0752-43D3-BF4C-4A1B46E70E40}" destId="{D19968AD-EA33-4E8F-9A00-502AB082326F}" srcOrd="12" destOrd="0" presId="urn:microsoft.com/office/officeart/2005/8/layout/list1"/>
    <dgm:cxn modelId="{23D02858-3FE5-47EB-AB63-3866CCC2A38B}" type="presParOf" srcId="{D19968AD-EA33-4E8F-9A00-502AB082326F}" destId="{9A02AF08-B10D-4E76-9B3C-91098D173E37}" srcOrd="0" destOrd="0" presId="urn:microsoft.com/office/officeart/2005/8/layout/list1"/>
    <dgm:cxn modelId="{5E21E63C-3620-4BF2-B86A-8090A3FB2BFE}" type="presParOf" srcId="{D19968AD-EA33-4E8F-9A00-502AB082326F}" destId="{B4B545A7-B675-4F4F-8128-A9014FE41780}" srcOrd="1" destOrd="0" presId="urn:microsoft.com/office/officeart/2005/8/layout/list1"/>
    <dgm:cxn modelId="{8E73DD3F-2A39-4E94-8865-38C3434D324A}" type="presParOf" srcId="{CD3B0366-0752-43D3-BF4C-4A1B46E70E40}" destId="{1272BAB0-8F93-41B3-9434-305CD3FB61E1}" srcOrd="13" destOrd="0" presId="urn:microsoft.com/office/officeart/2005/8/layout/list1"/>
    <dgm:cxn modelId="{184CD576-AF18-4529-ACF2-74814AF217C2}" type="presParOf" srcId="{CD3B0366-0752-43D3-BF4C-4A1B46E70E40}" destId="{8C07DE4E-4C5A-41A3-9D60-2BA6E9D60D27}" srcOrd="14" destOrd="0" presId="urn:microsoft.com/office/officeart/2005/8/layout/list1"/>
  </dgm:cxnLst>
  <dgm:bg>
    <a:noFill/>
  </dgm:bg>
  <dgm:whole/>
  <dgm:extLst>
    <a:ext uri="http://schemas.microsoft.com/office/drawing/2008/diagram">
      <dsp:dataModelExt xmlns:dsp="http://schemas.microsoft.com/office/drawing/2008/diagram" relId="rId2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F748FD-D825-4BA3-966C-EE4D2079BDA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90F605C-3821-4AB3-B988-47245013D1DB}">
      <dgm:prSet phldrT="[Text]" custT="1"/>
      <dgm:spPr/>
      <dgm:t>
        <a:bodyPr/>
        <a:lstStyle/>
        <a:p>
          <a:pPr>
            <a:buFont typeface="Arial" panose="020B0604020202020204" pitchFamily="34" charset="0"/>
            <a:buChar char="•"/>
          </a:pPr>
          <a:r>
            <a:rPr lang="ar-LB" sz="1600" b="0" dirty="0"/>
            <a:t>إدراج كبيرات السن كفئة خاصة مرئية في عملية مراجعة منهاج عمل بيجين.</a:t>
          </a:r>
          <a:endParaRPr lang="en-US" sz="1600" b="0" dirty="0"/>
        </a:p>
      </dgm:t>
    </dgm:pt>
    <dgm:pt modelId="{880108C3-6CF8-473E-BA89-5E94929DCCEA}" type="parTrans" cxnId="{6E4E2B27-8938-4D5A-B7FF-B9BD64DFF148}">
      <dgm:prSet/>
      <dgm:spPr/>
      <dgm:t>
        <a:bodyPr/>
        <a:lstStyle/>
        <a:p>
          <a:endParaRPr lang="en-US" sz="2000" b="0"/>
        </a:p>
      </dgm:t>
    </dgm:pt>
    <dgm:pt modelId="{51441174-0BAF-476B-BA7C-27054F5A4355}" type="sibTrans" cxnId="{6E4E2B27-8938-4D5A-B7FF-B9BD64DFF148}">
      <dgm:prSet/>
      <dgm:spPr/>
      <dgm:t>
        <a:bodyPr/>
        <a:lstStyle/>
        <a:p>
          <a:endParaRPr lang="en-US" sz="2000" b="0"/>
        </a:p>
      </dgm:t>
    </dgm:pt>
    <dgm:pt modelId="{685D1AF8-9D45-4ECF-A6F4-F9B5901511BF}">
      <dgm:prSet custT="1"/>
      <dgm:spPr/>
      <dgm:t>
        <a:bodyPr/>
        <a:lstStyle/>
        <a:p>
          <a:r>
            <a:rPr lang="ar-LB" sz="1600" b="0" dirty="0"/>
            <a:t>ضمان وجود كبيرات السن وسماع صوتهن في جميع عمليات مراجعة الآليات والمعاهدات الخاصة بالنساء أو بكبار السن.</a:t>
          </a:r>
        </a:p>
      </dgm:t>
    </dgm:pt>
    <dgm:pt modelId="{0D6F9057-BC48-473C-96B8-AE4EACC99885}" type="parTrans" cxnId="{14742C42-283F-483F-87B8-21F0A40AEA27}">
      <dgm:prSet/>
      <dgm:spPr/>
      <dgm:t>
        <a:bodyPr/>
        <a:lstStyle/>
        <a:p>
          <a:endParaRPr lang="en-US" sz="2000" b="0"/>
        </a:p>
      </dgm:t>
    </dgm:pt>
    <dgm:pt modelId="{99091933-DC3D-44AE-9E2E-17D2A2744C00}" type="sibTrans" cxnId="{14742C42-283F-483F-87B8-21F0A40AEA27}">
      <dgm:prSet/>
      <dgm:spPr/>
      <dgm:t>
        <a:bodyPr/>
        <a:lstStyle/>
        <a:p>
          <a:endParaRPr lang="en-US" sz="2000" b="0"/>
        </a:p>
      </dgm:t>
    </dgm:pt>
    <dgm:pt modelId="{9FC9E6ED-2203-4D89-BBE9-D6ADDF149289}">
      <dgm:prSet custT="1"/>
      <dgm:spPr/>
      <dgm:t>
        <a:bodyPr/>
        <a:lstStyle/>
        <a:p>
          <a:r>
            <a:rPr lang="ar-LB" sz="1600" b="0" dirty="0"/>
            <a:t>تطوير البيانات المفصلة والمحدثة والمتاحة حسب العمر والجنس حول كبار السن وربطها بقواعد البيانات، وبناء القدرات الوطنية لإنتاج وتحليل هذه البيانات.</a:t>
          </a:r>
        </a:p>
      </dgm:t>
    </dgm:pt>
    <dgm:pt modelId="{5DE0D3FE-598B-4C1F-AF36-3D76F211234D}" type="parTrans" cxnId="{552B3B48-F987-4998-A2D1-3B75B0D72F50}">
      <dgm:prSet/>
      <dgm:spPr/>
      <dgm:t>
        <a:bodyPr/>
        <a:lstStyle/>
        <a:p>
          <a:endParaRPr lang="en-US" sz="2000" b="0"/>
        </a:p>
      </dgm:t>
    </dgm:pt>
    <dgm:pt modelId="{34CD3572-A390-456D-B48F-C92DCA73FC35}" type="sibTrans" cxnId="{552B3B48-F987-4998-A2D1-3B75B0D72F50}">
      <dgm:prSet/>
      <dgm:spPr/>
      <dgm:t>
        <a:bodyPr/>
        <a:lstStyle/>
        <a:p>
          <a:endParaRPr lang="en-US" sz="2000" b="0"/>
        </a:p>
      </dgm:t>
    </dgm:pt>
    <dgm:pt modelId="{1ED42A86-71DE-4250-B8C0-12DA2014E6B3}">
      <dgm:prSet custT="1"/>
      <dgm:spPr/>
      <dgm:t>
        <a:bodyPr/>
        <a:lstStyle/>
        <a:p>
          <a:r>
            <a:rPr lang="ar-LB" sz="1600" b="0" dirty="0"/>
            <a:t>تأمين حماية اجتماعية ومعاشات تقاعد لأكبر عدد من كبيرات السن.</a:t>
          </a:r>
        </a:p>
      </dgm:t>
    </dgm:pt>
    <dgm:pt modelId="{68080F0B-CB77-4F4A-A645-E2623D0B5387}" type="parTrans" cxnId="{B2B5132A-B6A2-41ED-95C6-2468BC25BB22}">
      <dgm:prSet/>
      <dgm:spPr/>
      <dgm:t>
        <a:bodyPr/>
        <a:lstStyle/>
        <a:p>
          <a:endParaRPr lang="en-US" sz="2000" b="0"/>
        </a:p>
      </dgm:t>
    </dgm:pt>
    <dgm:pt modelId="{F8D3C8A0-4270-4B79-B7B7-1E8F93882E28}" type="sibTrans" cxnId="{B2B5132A-B6A2-41ED-95C6-2468BC25BB22}">
      <dgm:prSet/>
      <dgm:spPr/>
      <dgm:t>
        <a:bodyPr/>
        <a:lstStyle/>
        <a:p>
          <a:endParaRPr lang="en-US" sz="2000" b="0"/>
        </a:p>
      </dgm:t>
    </dgm:pt>
    <dgm:pt modelId="{080A21CC-A12C-41E5-9865-71DF39D8AB9D}">
      <dgm:prSet custT="1"/>
      <dgm:spPr/>
      <dgm:t>
        <a:bodyPr/>
        <a:lstStyle/>
        <a:p>
          <a:r>
            <a:rPr lang="ar-LB" sz="1600" b="0" dirty="0"/>
            <a:t>تعزيز التضامن بين الأجيال باعتباره حجر الأساس لكافة خطط السياسات الشاملة لجميع الأعمار.</a:t>
          </a:r>
        </a:p>
      </dgm:t>
    </dgm:pt>
    <dgm:pt modelId="{BD761DA8-4595-4AB8-91CC-25441CF82972}" type="parTrans" cxnId="{36E1D3E5-DD72-45FC-BAB2-757D87090B53}">
      <dgm:prSet/>
      <dgm:spPr/>
      <dgm:t>
        <a:bodyPr/>
        <a:lstStyle/>
        <a:p>
          <a:endParaRPr lang="en-US" sz="2000" b="0"/>
        </a:p>
      </dgm:t>
    </dgm:pt>
    <dgm:pt modelId="{E6B30714-9416-479A-91FB-79C11037DF56}" type="sibTrans" cxnId="{36E1D3E5-DD72-45FC-BAB2-757D87090B53}">
      <dgm:prSet/>
      <dgm:spPr/>
      <dgm:t>
        <a:bodyPr/>
        <a:lstStyle/>
        <a:p>
          <a:endParaRPr lang="en-US" sz="2000" b="0"/>
        </a:p>
      </dgm:t>
    </dgm:pt>
    <dgm:pt modelId="{296AC3A6-3BEF-4180-B295-E3A095A42ED5}" type="pres">
      <dgm:prSet presAssocID="{A2F748FD-D825-4BA3-966C-EE4D2079BDA8}" presName="linear" presStyleCnt="0">
        <dgm:presLayoutVars>
          <dgm:dir val="rev"/>
          <dgm:animLvl val="lvl"/>
          <dgm:resizeHandles val="exact"/>
        </dgm:presLayoutVars>
      </dgm:prSet>
      <dgm:spPr/>
    </dgm:pt>
    <dgm:pt modelId="{6E52006B-9420-45FD-9B20-1F7F75C018C6}" type="pres">
      <dgm:prSet presAssocID="{C90F605C-3821-4AB3-B988-47245013D1DB}" presName="parentLin" presStyleCnt="0"/>
      <dgm:spPr/>
    </dgm:pt>
    <dgm:pt modelId="{CC604550-99CC-461E-97B8-C84F6FB47B98}" type="pres">
      <dgm:prSet presAssocID="{C90F605C-3821-4AB3-B988-47245013D1DB}" presName="parentLeftMargin" presStyleLbl="node1" presStyleIdx="0" presStyleCnt="5"/>
      <dgm:spPr/>
    </dgm:pt>
    <dgm:pt modelId="{8DE653C9-00D8-4A74-A61F-AFCEA78B48E3}" type="pres">
      <dgm:prSet presAssocID="{C90F605C-3821-4AB3-B988-47245013D1DB}" presName="parentText" presStyleLbl="node1" presStyleIdx="0" presStyleCnt="5">
        <dgm:presLayoutVars>
          <dgm:chMax val="0"/>
          <dgm:bulletEnabled val="1"/>
        </dgm:presLayoutVars>
      </dgm:prSet>
      <dgm:spPr/>
    </dgm:pt>
    <dgm:pt modelId="{7D4A56AB-945C-4557-A3BE-931A707E37F7}" type="pres">
      <dgm:prSet presAssocID="{C90F605C-3821-4AB3-B988-47245013D1DB}" presName="negativeSpace" presStyleCnt="0"/>
      <dgm:spPr/>
    </dgm:pt>
    <dgm:pt modelId="{87D917A8-0099-41FA-A551-F3B2D389127B}" type="pres">
      <dgm:prSet presAssocID="{C90F605C-3821-4AB3-B988-47245013D1DB}" presName="childText" presStyleLbl="conFgAcc1" presStyleIdx="0" presStyleCnt="5">
        <dgm:presLayoutVars>
          <dgm:bulletEnabled val="1"/>
        </dgm:presLayoutVars>
      </dgm:prSet>
      <dgm:spPr/>
    </dgm:pt>
    <dgm:pt modelId="{3E3235CD-B2A9-4CAD-88DD-096815BD529D}" type="pres">
      <dgm:prSet presAssocID="{51441174-0BAF-476B-BA7C-27054F5A4355}" presName="spaceBetweenRectangles" presStyleCnt="0"/>
      <dgm:spPr/>
    </dgm:pt>
    <dgm:pt modelId="{83F7C9ED-2592-4DE6-BCCC-36DBE69EDCA0}" type="pres">
      <dgm:prSet presAssocID="{685D1AF8-9D45-4ECF-A6F4-F9B5901511BF}" presName="parentLin" presStyleCnt="0"/>
      <dgm:spPr/>
    </dgm:pt>
    <dgm:pt modelId="{49B89F98-D8DB-49B6-9F18-7B8E23312C25}" type="pres">
      <dgm:prSet presAssocID="{685D1AF8-9D45-4ECF-A6F4-F9B5901511BF}" presName="parentLeftMargin" presStyleLbl="node1" presStyleIdx="0" presStyleCnt="5"/>
      <dgm:spPr/>
    </dgm:pt>
    <dgm:pt modelId="{4CA2785E-5BA7-47D3-A9E6-56E313176D9A}" type="pres">
      <dgm:prSet presAssocID="{685D1AF8-9D45-4ECF-A6F4-F9B5901511BF}" presName="parentText" presStyleLbl="node1" presStyleIdx="1" presStyleCnt="5">
        <dgm:presLayoutVars>
          <dgm:chMax val="0"/>
          <dgm:bulletEnabled val="1"/>
        </dgm:presLayoutVars>
      </dgm:prSet>
      <dgm:spPr/>
    </dgm:pt>
    <dgm:pt modelId="{CD700D9E-F51E-4818-8AF4-C7440C80C412}" type="pres">
      <dgm:prSet presAssocID="{685D1AF8-9D45-4ECF-A6F4-F9B5901511BF}" presName="negativeSpace" presStyleCnt="0"/>
      <dgm:spPr/>
    </dgm:pt>
    <dgm:pt modelId="{90A6A365-7541-4F78-B379-57A42A5F882F}" type="pres">
      <dgm:prSet presAssocID="{685D1AF8-9D45-4ECF-A6F4-F9B5901511BF}" presName="childText" presStyleLbl="conFgAcc1" presStyleIdx="1" presStyleCnt="5">
        <dgm:presLayoutVars>
          <dgm:bulletEnabled val="1"/>
        </dgm:presLayoutVars>
      </dgm:prSet>
      <dgm:spPr/>
    </dgm:pt>
    <dgm:pt modelId="{A8579967-ED77-42F7-A237-DD8DA8166F2C}" type="pres">
      <dgm:prSet presAssocID="{99091933-DC3D-44AE-9E2E-17D2A2744C00}" presName="spaceBetweenRectangles" presStyleCnt="0"/>
      <dgm:spPr/>
    </dgm:pt>
    <dgm:pt modelId="{6B674169-AE57-4BF7-A1DD-D53CD341C8A9}" type="pres">
      <dgm:prSet presAssocID="{9FC9E6ED-2203-4D89-BBE9-D6ADDF149289}" presName="parentLin" presStyleCnt="0"/>
      <dgm:spPr/>
    </dgm:pt>
    <dgm:pt modelId="{FB5AB399-7724-40F9-BA38-A17640897641}" type="pres">
      <dgm:prSet presAssocID="{9FC9E6ED-2203-4D89-BBE9-D6ADDF149289}" presName="parentLeftMargin" presStyleLbl="node1" presStyleIdx="1" presStyleCnt="5"/>
      <dgm:spPr/>
    </dgm:pt>
    <dgm:pt modelId="{A03F2B9C-360C-4E46-8EC7-F081F44AB9F6}" type="pres">
      <dgm:prSet presAssocID="{9FC9E6ED-2203-4D89-BBE9-D6ADDF149289}" presName="parentText" presStyleLbl="node1" presStyleIdx="2" presStyleCnt="5">
        <dgm:presLayoutVars>
          <dgm:chMax val="0"/>
          <dgm:bulletEnabled val="1"/>
        </dgm:presLayoutVars>
      </dgm:prSet>
      <dgm:spPr/>
    </dgm:pt>
    <dgm:pt modelId="{7A7B16B6-1BEF-48B8-A889-C415BDE3CEA0}" type="pres">
      <dgm:prSet presAssocID="{9FC9E6ED-2203-4D89-BBE9-D6ADDF149289}" presName="negativeSpace" presStyleCnt="0"/>
      <dgm:spPr/>
    </dgm:pt>
    <dgm:pt modelId="{FDE45AE7-59CE-4803-8CA9-B5AD275D8F49}" type="pres">
      <dgm:prSet presAssocID="{9FC9E6ED-2203-4D89-BBE9-D6ADDF149289}" presName="childText" presStyleLbl="conFgAcc1" presStyleIdx="2" presStyleCnt="5">
        <dgm:presLayoutVars>
          <dgm:bulletEnabled val="1"/>
        </dgm:presLayoutVars>
      </dgm:prSet>
      <dgm:spPr/>
    </dgm:pt>
    <dgm:pt modelId="{AF3034A4-E600-42C4-9D83-B708964F0699}" type="pres">
      <dgm:prSet presAssocID="{34CD3572-A390-456D-B48F-C92DCA73FC35}" presName="spaceBetweenRectangles" presStyleCnt="0"/>
      <dgm:spPr/>
    </dgm:pt>
    <dgm:pt modelId="{B3706FC8-7EC4-4A48-96E5-8292D13D259A}" type="pres">
      <dgm:prSet presAssocID="{1ED42A86-71DE-4250-B8C0-12DA2014E6B3}" presName="parentLin" presStyleCnt="0"/>
      <dgm:spPr/>
    </dgm:pt>
    <dgm:pt modelId="{952976A5-990D-4B67-A11D-2316C47F5E02}" type="pres">
      <dgm:prSet presAssocID="{1ED42A86-71DE-4250-B8C0-12DA2014E6B3}" presName="parentLeftMargin" presStyleLbl="node1" presStyleIdx="2" presStyleCnt="5"/>
      <dgm:spPr/>
    </dgm:pt>
    <dgm:pt modelId="{D45922D5-DB79-4FD7-BE14-CCD69152DDC3}" type="pres">
      <dgm:prSet presAssocID="{1ED42A86-71DE-4250-B8C0-12DA2014E6B3}" presName="parentText" presStyleLbl="node1" presStyleIdx="3" presStyleCnt="5">
        <dgm:presLayoutVars>
          <dgm:chMax val="0"/>
          <dgm:bulletEnabled val="1"/>
        </dgm:presLayoutVars>
      </dgm:prSet>
      <dgm:spPr/>
    </dgm:pt>
    <dgm:pt modelId="{079DBF2D-195F-478E-8128-E6A19C7A823D}" type="pres">
      <dgm:prSet presAssocID="{1ED42A86-71DE-4250-B8C0-12DA2014E6B3}" presName="negativeSpace" presStyleCnt="0"/>
      <dgm:spPr/>
    </dgm:pt>
    <dgm:pt modelId="{62B4C272-BB68-4DF3-BF31-C052993B8429}" type="pres">
      <dgm:prSet presAssocID="{1ED42A86-71DE-4250-B8C0-12DA2014E6B3}" presName="childText" presStyleLbl="conFgAcc1" presStyleIdx="3" presStyleCnt="5">
        <dgm:presLayoutVars>
          <dgm:bulletEnabled val="1"/>
        </dgm:presLayoutVars>
      </dgm:prSet>
      <dgm:spPr/>
    </dgm:pt>
    <dgm:pt modelId="{FC1FE058-4C82-4D94-ADF6-378B9C7E90CA}" type="pres">
      <dgm:prSet presAssocID="{F8D3C8A0-4270-4B79-B7B7-1E8F93882E28}" presName="spaceBetweenRectangles" presStyleCnt="0"/>
      <dgm:spPr/>
    </dgm:pt>
    <dgm:pt modelId="{8EB6C770-ED29-4805-8A77-1536A2E3AEC8}" type="pres">
      <dgm:prSet presAssocID="{080A21CC-A12C-41E5-9865-71DF39D8AB9D}" presName="parentLin" presStyleCnt="0"/>
      <dgm:spPr/>
    </dgm:pt>
    <dgm:pt modelId="{864C21D1-4425-4018-B67D-86DCD5BE127C}" type="pres">
      <dgm:prSet presAssocID="{080A21CC-A12C-41E5-9865-71DF39D8AB9D}" presName="parentLeftMargin" presStyleLbl="node1" presStyleIdx="3" presStyleCnt="5"/>
      <dgm:spPr/>
    </dgm:pt>
    <dgm:pt modelId="{50F93A66-81AF-4619-8C28-68515EABA4D0}" type="pres">
      <dgm:prSet presAssocID="{080A21CC-A12C-41E5-9865-71DF39D8AB9D}" presName="parentText" presStyleLbl="node1" presStyleIdx="4" presStyleCnt="5">
        <dgm:presLayoutVars>
          <dgm:chMax val="0"/>
          <dgm:bulletEnabled val="1"/>
        </dgm:presLayoutVars>
      </dgm:prSet>
      <dgm:spPr/>
    </dgm:pt>
    <dgm:pt modelId="{292A0111-B878-461D-AFF5-394D29DA6409}" type="pres">
      <dgm:prSet presAssocID="{080A21CC-A12C-41E5-9865-71DF39D8AB9D}" presName="negativeSpace" presStyleCnt="0"/>
      <dgm:spPr/>
    </dgm:pt>
    <dgm:pt modelId="{1798D621-85C2-4612-98C4-539F8FED5DF2}" type="pres">
      <dgm:prSet presAssocID="{080A21CC-A12C-41E5-9865-71DF39D8AB9D}" presName="childText" presStyleLbl="conFgAcc1" presStyleIdx="4" presStyleCnt="5">
        <dgm:presLayoutVars>
          <dgm:bulletEnabled val="1"/>
        </dgm:presLayoutVars>
      </dgm:prSet>
      <dgm:spPr/>
    </dgm:pt>
  </dgm:ptLst>
  <dgm:cxnLst>
    <dgm:cxn modelId="{0CD8EE1F-2561-4221-961A-B45078F2636F}" type="presOf" srcId="{1ED42A86-71DE-4250-B8C0-12DA2014E6B3}" destId="{952976A5-990D-4B67-A11D-2316C47F5E02}" srcOrd="0" destOrd="0" presId="urn:microsoft.com/office/officeart/2005/8/layout/list1"/>
    <dgm:cxn modelId="{18785021-1E81-4B17-A295-4739E7C3E38F}" type="presOf" srcId="{9FC9E6ED-2203-4D89-BBE9-D6ADDF149289}" destId="{A03F2B9C-360C-4E46-8EC7-F081F44AB9F6}" srcOrd="1" destOrd="0" presId="urn:microsoft.com/office/officeart/2005/8/layout/list1"/>
    <dgm:cxn modelId="{6E4E2B27-8938-4D5A-B7FF-B9BD64DFF148}" srcId="{A2F748FD-D825-4BA3-966C-EE4D2079BDA8}" destId="{C90F605C-3821-4AB3-B988-47245013D1DB}" srcOrd="0" destOrd="0" parTransId="{880108C3-6CF8-473E-BA89-5E94929DCCEA}" sibTransId="{51441174-0BAF-476B-BA7C-27054F5A4355}"/>
    <dgm:cxn modelId="{B2B5132A-B6A2-41ED-95C6-2468BC25BB22}" srcId="{A2F748FD-D825-4BA3-966C-EE4D2079BDA8}" destId="{1ED42A86-71DE-4250-B8C0-12DA2014E6B3}" srcOrd="3" destOrd="0" parTransId="{68080F0B-CB77-4F4A-A645-E2623D0B5387}" sibTransId="{F8D3C8A0-4270-4B79-B7B7-1E8F93882E28}"/>
    <dgm:cxn modelId="{C2D33F3E-F804-4432-A83F-5164DDE440F0}" type="presOf" srcId="{080A21CC-A12C-41E5-9865-71DF39D8AB9D}" destId="{50F93A66-81AF-4619-8C28-68515EABA4D0}" srcOrd="1" destOrd="0" presId="urn:microsoft.com/office/officeart/2005/8/layout/list1"/>
    <dgm:cxn modelId="{74191561-9D68-4782-901A-63FEFBC59B65}" type="presOf" srcId="{A2F748FD-D825-4BA3-966C-EE4D2079BDA8}" destId="{296AC3A6-3BEF-4180-B295-E3A095A42ED5}" srcOrd="0" destOrd="0" presId="urn:microsoft.com/office/officeart/2005/8/layout/list1"/>
    <dgm:cxn modelId="{14742C42-283F-483F-87B8-21F0A40AEA27}" srcId="{A2F748FD-D825-4BA3-966C-EE4D2079BDA8}" destId="{685D1AF8-9D45-4ECF-A6F4-F9B5901511BF}" srcOrd="1" destOrd="0" parTransId="{0D6F9057-BC48-473C-96B8-AE4EACC99885}" sibTransId="{99091933-DC3D-44AE-9E2E-17D2A2744C00}"/>
    <dgm:cxn modelId="{EC8D9444-E1C7-4882-94B7-105BB67A3906}" type="presOf" srcId="{C90F605C-3821-4AB3-B988-47245013D1DB}" destId="{CC604550-99CC-461E-97B8-C84F6FB47B98}" srcOrd="0" destOrd="0" presId="urn:microsoft.com/office/officeart/2005/8/layout/list1"/>
    <dgm:cxn modelId="{552B3B48-F987-4998-A2D1-3B75B0D72F50}" srcId="{A2F748FD-D825-4BA3-966C-EE4D2079BDA8}" destId="{9FC9E6ED-2203-4D89-BBE9-D6ADDF149289}" srcOrd="2" destOrd="0" parTransId="{5DE0D3FE-598B-4C1F-AF36-3D76F211234D}" sibTransId="{34CD3572-A390-456D-B48F-C92DCA73FC35}"/>
    <dgm:cxn modelId="{8666046C-8C88-4824-8DEE-B7BB0C826F10}" type="presOf" srcId="{1ED42A86-71DE-4250-B8C0-12DA2014E6B3}" destId="{D45922D5-DB79-4FD7-BE14-CCD69152DDC3}" srcOrd="1" destOrd="0" presId="urn:microsoft.com/office/officeart/2005/8/layout/list1"/>
    <dgm:cxn modelId="{8391574D-2186-4B79-A5A8-940B062EA220}" type="presOf" srcId="{C90F605C-3821-4AB3-B988-47245013D1DB}" destId="{8DE653C9-00D8-4A74-A61F-AFCEA78B48E3}" srcOrd="1" destOrd="0" presId="urn:microsoft.com/office/officeart/2005/8/layout/list1"/>
    <dgm:cxn modelId="{595C984D-5F75-4846-B4A1-99C976F3723B}" type="presOf" srcId="{9FC9E6ED-2203-4D89-BBE9-D6ADDF149289}" destId="{FB5AB399-7724-40F9-BA38-A17640897641}" srcOrd="0" destOrd="0" presId="urn:microsoft.com/office/officeart/2005/8/layout/list1"/>
    <dgm:cxn modelId="{B5031E97-A6AD-4295-9148-EE433C42D615}" type="presOf" srcId="{080A21CC-A12C-41E5-9865-71DF39D8AB9D}" destId="{864C21D1-4425-4018-B67D-86DCD5BE127C}" srcOrd="0" destOrd="0" presId="urn:microsoft.com/office/officeart/2005/8/layout/list1"/>
    <dgm:cxn modelId="{CBEBF5A1-1A0E-432A-A416-4371D0DC1AD0}" type="presOf" srcId="{685D1AF8-9D45-4ECF-A6F4-F9B5901511BF}" destId="{49B89F98-D8DB-49B6-9F18-7B8E23312C25}" srcOrd="0" destOrd="0" presId="urn:microsoft.com/office/officeart/2005/8/layout/list1"/>
    <dgm:cxn modelId="{9797ABC9-4F98-422B-B652-39FDF0168914}" type="presOf" srcId="{685D1AF8-9D45-4ECF-A6F4-F9B5901511BF}" destId="{4CA2785E-5BA7-47D3-A9E6-56E313176D9A}" srcOrd="1" destOrd="0" presId="urn:microsoft.com/office/officeart/2005/8/layout/list1"/>
    <dgm:cxn modelId="{36E1D3E5-DD72-45FC-BAB2-757D87090B53}" srcId="{A2F748FD-D825-4BA3-966C-EE4D2079BDA8}" destId="{080A21CC-A12C-41E5-9865-71DF39D8AB9D}" srcOrd="4" destOrd="0" parTransId="{BD761DA8-4595-4AB8-91CC-25441CF82972}" sibTransId="{E6B30714-9416-479A-91FB-79C11037DF56}"/>
    <dgm:cxn modelId="{CB1EC600-C2AE-4B20-8436-08F39E5C0615}" type="presParOf" srcId="{296AC3A6-3BEF-4180-B295-E3A095A42ED5}" destId="{6E52006B-9420-45FD-9B20-1F7F75C018C6}" srcOrd="0" destOrd="0" presId="urn:microsoft.com/office/officeart/2005/8/layout/list1"/>
    <dgm:cxn modelId="{7F241011-E008-4AD4-A4A7-FAB57A3E4F4B}" type="presParOf" srcId="{6E52006B-9420-45FD-9B20-1F7F75C018C6}" destId="{CC604550-99CC-461E-97B8-C84F6FB47B98}" srcOrd="0" destOrd="0" presId="urn:microsoft.com/office/officeart/2005/8/layout/list1"/>
    <dgm:cxn modelId="{0379BE0B-50A8-47BB-9220-83DFBFD98C0A}" type="presParOf" srcId="{6E52006B-9420-45FD-9B20-1F7F75C018C6}" destId="{8DE653C9-00D8-4A74-A61F-AFCEA78B48E3}" srcOrd="1" destOrd="0" presId="urn:microsoft.com/office/officeart/2005/8/layout/list1"/>
    <dgm:cxn modelId="{D905C791-842E-499C-8473-5F5065B78C2E}" type="presParOf" srcId="{296AC3A6-3BEF-4180-B295-E3A095A42ED5}" destId="{7D4A56AB-945C-4557-A3BE-931A707E37F7}" srcOrd="1" destOrd="0" presId="urn:microsoft.com/office/officeart/2005/8/layout/list1"/>
    <dgm:cxn modelId="{70B48FF9-0490-4977-9877-29418DBCFEB2}" type="presParOf" srcId="{296AC3A6-3BEF-4180-B295-E3A095A42ED5}" destId="{87D917A8-0099-41FA-A551-F3B2D389127B}" srcOrd="2" destOrd="0" presId="urn:microsoft.com/office/officeart/2005/8/layout/list1"/>
    <dgm:cxn modelId="{0E25B703-35AA-4C4D-A78B-E729A23AC02B}" type="presParOf" srcId="{296AC3A6-3BEF-4180-B295-E3A095A42ED5}" destId="{3E3235CD-B2A9-4CAD-88DD-096815BD529D}" srcOrd="3" destOrd="0" presId="urn:microsoft.com/office/officeart/2005/8/layout/list1"/>
    <dgm:cxn modelId="{8560097D-8496-4270-AD9C-24C3EF210C13}" type="presParOf" srcId="{296AC3A6-3BEF-4180-B295-E3A095A42ED5}" destId="{83F7C9ED-2592-4DE6-BCCC-36DBE69EDCA0}" srcOrd="4" destOrd="0" presId="urn:microsoft.com/office/officeart/2005/8/layout/list1"/>
    <dgm:cxn modelId="{487DF105-08AD-4CD9-943C-A9DCA04829BD}" type="presParOf" srcId="{83F7C9ED-2592-4DE6-BCCC-36DBE69EDCA0}" destId="{49B89F98-D8DB-49B6-9F18-7B8E23312C25}" srcOrd="0" destOrd="0" presId="urn:microsoft.com/office/officeart/2005/8/layout/list1"/>
    <dgm:cxn modelId="{C92D4388-DE6B-44F4-BA9F-267B4EDBC9C5}" type="presParOf" srcId="{83F7C9ED-2592-4DE6-BCCC-36DBE69EDCA0}" destId="{4CA2785E-5BA7-47D3-A9E6-56E313176D9A}" srcOrd="1" destOrd="0" presId="urn:microsoft.com/office/officeart/2005/8/layout/list1"/>
    <dgm:cxn modelId="{75D7E432-EF72-49FF-8344-45564FB4697E}" type="presParOf" srcId="{296AC3A6-3BEF-4180-B295-E3A095A42ED5}" destId="{CD700D9E-F51E-4818-8AF4-C7440C80C412}" srcOrd="5" destOrd="0" presId="urn:microsoft.com/office/officeart/2005/8/layout/list1"/>
    <dgm:cxn modelId="{8FD025FE-A40F-4E19-B794-29E3FA08F1C3}" type="presParOf" srcId="{296AC3A6-3BEF-4180-B295-E3A095A42ED5}" destId="{90A6A365-7541-4F78-B379-57A42A5F882F}" srcOrd="6" destOrd="0" presId="urn:microsoft.com/office/officeart/2005/8/layout/list1"/>
    <dgm:cxn modelId="{C8B9D2A1-DF1C-462C-B7EB-F7069CD7A38C}" type="presParOf" srcId="{296AC3A6-3BEF-4180-B295-E3A095A42ED5}" destId="{A8579967-ED77-42F7-A237-DD8DA8166F2C}" srcOrd="7" destOrd="0" presId="urn:microsoft.com/office/officeart/2005/8/layout/list1"/>
    <dgm:cxn modelId="{B44BE70D-BAC8-44E8-956B-06524DE9E5E7}" type="presParOf" srcId="{296AC3A6-3BEF-4180-B295-E3A095A42ED5}" destId="{6B674169-AE57-4BF7-A1DD-D53CD341C8A9}" srcOrd="8" destOrd="0" presId="urn:microsoft.com/office/officeart/2005/8/layout/list1"/>
    <dgm:cxn modelId="{4651417E-C718-4A6E-A4E2-989D4A9C61A1}" type="presParOf" srcId="{6B674169-AE57-4BF7-A1DD-D53CD341C8A9}" destId="{FB5AB399-7724-40F9-BA38-A17640897641}" srcOrd="0" destOrd="0" presId="urn:microsoft.com/office/officeart/2005/8/layout/list1"/>
    <dgm:cxn modelId="{C63A46FD-F756-482B-B572-DE90BC8ACB7F}" type="presParOf" srcId="{6B674169-AE57-4BF7-A1DD-D53CD341C8A9}" destId="{A03F2B9C-360C-4E46-8EC7-F081F44AB9F6}" srcOrd="1" destOrd="0" presId="urn:microsoft.com/office/officeart/2005/8/layout/list1"/>
    <dgm:cxn modelId="{591C69D3-EDBE-46C3-AA0C-7CE09884CC09}" type="presParOf" srcId="{296AC3A6-3BEF-4180-B295-E3A095A42ED5}" destId="{7A7B16B6-1BEF-48B8-A889-C415BDE3CEA0}" srcOrd="9" destOrd="0" presId="urn:microsoft.com/office/officeart/2005/8/layout/list1"/>
    <dgm:cxn modelId="{F854E61A-4FFB-43DF-9A13-BB92317E5139}" type="presParOf" srcId="{296AC3A6-3BEF-4180-B295-E3A095A42ED5}" destId="{FDE45AE7-59CE-4803-8CA9-B5AD275D8F49}" srcOrd="10" destOrd="0" presId="urn:microsoft.com/office/officeart/2005/8/layout/list1"/>
    <dgm:cxn modelId="{323DF307-42A1-4376-BBF2-92E1E0554AA1}" type="presParOf" srcId="{296AC3A6-3BEF-4180-B295-E3A095A42ED5}" destId="{AF3034A4-E600-42C4-9D83-B708964F0699}" srcOrd="11" destOrd="0" presId="urn:microsoft.com/office/officeart/2005/8/layout/list1"/>
    <dgm:cxn modelId="{33CD38C6-674F-4E01-A7A3-BCD8195D084B}" type="presParOf" srcId="{296AC3A6-3BEF-4180-B295-E3A095A42ED5}" destId="{B3706FC8-7EC4-4A48-96E5-8292D13D259A}" srcOrd="12" destOrd="0" presId="urn:microsoft.com/office/officeart/2005/8/layout/list1"/>
    <dgm:cxn modelId="{3C3F7263-4224-4A36-90D0-14EF7A63F189}" type="presParOf" srcId="{B3706FC8-7EC4-4A48-96E5-8292D13D259A}" destId="{952976A5-990D-4B67-A11D-2316C47F5E02}" srcOrd="0" destOrd="0" presId="urn:microsoft.com/office/officeart/2005/8/layout/list1"/>
    <dgm:cxn modelId="{1E381B9F-08AA-4BC2-83B4-14B45120F97B}" type="presParOf" srcId="{B3706FC8-7EC4-4A48-96E5-8292D13D259A}" destId="{D45922D5-DB79-4FD7-BE14-CCD69152DDC3}" srcOrd="1" destOrd="0" presId="urn:microsoft.com/office/officeart/2005/8/layout/list1"/>
    <dgm:cxn modelId="{7A2331C8-E6DA-42B4-8E4A-26908B761FBB}" type="presParOf" srcId="{296AC3A6-3BEF-4180-B295-E3A095A42ED5}" destId="{079DBF2D-195F-478E-8128-E6A19C7A823D}" srcOrd="13" destOrd="0" presId="urn:microsoft.com/office/officeart/2005/8/layout/list1"/>
    <dgm:cxn modelId="{BCEA6026-78A3-48D4-A449-FE617D76FDD5}" type="presParOf" srcId="{296AC3A6-3BEF-4180-B295-E3A095A42ED5}" destId="{62B4C272-BB68-4DF3-BF31-C052993B8429}" srcOrd="14" destOrd="0" presId="urn:microsoft.com/office/officeart/2005/8/layout/list1"/>
    <dgm:cxn modelId="{EB454BD2-A16A-4DA4-82B8-9F4233362C1E}" type="presParOf" srcId="{296AC3A6-3BEF-4180-B295-E3A095A42ED5}" destId="{FC1FE058-4C82-4D94-ADF6-378B9C7E90CA}" srcOrd="15" destOrd="0" presId="urn:microsoft.com/office/officeart/2005/8/layout/list1"/>
    <dgm:cxn modelId="{B45EEE84-BACE-4F53-A02F-5EF9B2357DF0}" type="presParOf" srcId="{296AC3A6-3BEF-4180-B295-E3A095A42ED5}" destId="{8EB6C770-ED29-4805-8A77-1536A2E3AEC8}" srcOrd="16" destOrd="0" presId="urn:microsoft.com/office/officeart/2005/8/layout/list1"/>
    <dgm:cxn modelId="{981B27FA-5AD3-43F8-84A2-8EB97F1273A2}" type="presParOf" srcId="{8EB6C770-ED29-4805-8A77-1536A2E3AEC8}" destId="{864C21D1-4425-4018-B67D-86DCD5BE127C}" srcOrd="0" destOrd="0" presId="urn:microsoft.com/office/officeart/2005/8/layout/list1"/>
    <dgm:cxn modelId="{0CBF03B6-AE0E-426F-A2F0-2AB12D7D4E1B}" type="presParOf" srcId="{8EB6C770-ED29-4805-8A77-1536A2E3AEC8}" destId="{50F93A66-81AF-4619-8C28-68515EABA4D0}" srcOrd="1" destOrd="0" presId="urn:microsoft.com/office/officeart/2005/8/layout/list1"/>
    <dgm:cxn modelId="{EC53BFAF-9925-4737-B1B5-1C8ABB7C2D71}" type="presParOf" srcId="{296AC3A6-3BEF-4180-B295-E3A095A42ED5}" destId="{292A0111-B878-461D-AFF5-394D29DA6409}" srcOrd="17" destOrd="0" presId="urn:microsoft.com/office/officeart/2005/8/layout/list1"/>
    <dgm:cxn modelId="{E1A6E219-791D-46E2-8E80-72F73C23874B}" type="presParOf" srcId="{296AC3A6-3BEF-4180-B295-E3A095A42ED5}" destId="{1798D621-85C2-4612-98C4-539F8FED5DF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6C86-540B-44B4-A5C8-A1D477465883}">
      <dsp:nvSpPr>
        <dsp:cNvPr id="0" name=""/>
        <dsp:cNvSpPr/>
      </dsp:nvSpPr>
      <dsp:spPr>
        <a:xfrm>
          <a:off x="0" y="233331"/>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021AC-4F77-491C-8C73-1F392A7747D8}">
      <dsp:nvSpPr>
        <dsp:cNvPr id="0" name=""/>
        <dsp:cNvSpPr/>
      </dsp:nvSpPr>
      <dsp:spPr>
        <a:xfrm>
          <a:off x="1367269" y="56211"/>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33400">
            <a:lnSpc>
              <a:spcPct val="90000"/>
            </a:lnSpc>
            <a:spcBef>
              <a:spcPct val="0"/>
            </a:spcBef>
            <a:spcAft>
              <a:spcPct val="35000"/>
            </a:spcAft>
            <a:buFont typeface="Courier New" panose="02070309020205020404" pitchFamily="49" charset="0"/>
            <a:buNone/>
          </a:pPr>
          <a:r>
            <a:rPr lang="ar-LB" sz="1200" kern="1200" dirty="0">
              <a:latin typeface="Calibri"/>
              <a:cs typeface="Arial" panose="020B0604020202020204" pitchFamily="34" charset="0"/>
            </a:rPr>
            <a:t>تعزيز الصحة والرفاه طوال الحياة</a:t>
          </a:r>
          <a:endParaRPr lang="en-US" sz="1200" b="0" kern="1200" dirty="0"/>
        </a:p>
      </dsp:txBody>
      <dsp:txXfrm>
        <a:off x="1384562" y="73504"/>
        <a:ext cx="3793767" cy="319654"/>
      </dsp:txXfrm>
    </dsp:sp>
    <dsp:sp modelId="{A8C8E824-6207-4CA6-87EE-A6DFCF5D1CA5}">
      <dsp:nvSpPr>
        <dsp:cNvPr id="0" name=""/>
        <dsp:cNvSpPr/>
      </dsp:nvSpPr>
      <dsp:spPr>
        <a:xfrm>
          <a:off x="0" y="777651"/>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2C652-6A8A-4451-8AB7-8BCB573CDB44}">
      <dsp:nvSpPr>
        <dsp:cNvPr id="0" name=""/>
        <dsp:cNvSpPr/>
      </dsp:nvSpPr>
      <dsp:spPr>
        <a:xfrm>
          <a:off x="1367269" y="600531"/>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33400">
            <a:lnSpc>
              <a:spcPct val="90000"/>
            </a:lnSpc>
            <a:spcBef>
              <a:spcPct val="0"/>
            </a:spcBef>
            <a:spcAft>
              <a:spcPct val="35000"/>
            </a:spcAft>
            <a:buFont typeface="Courier New" panose="02070309020205020404" pitchFamily="49" charset="0"/>
            <a:buNone/>
          </a:pPr>
          <a:r>
            <a:rPr lang="ar-LB" sz="1200" kern="1200">
              <a:latin typeface="Calibri"/>
              <a:cs typeface="Arial" panose="020B0604020202020204" pitchFamily="34" charset="0"/>
            </a:rPr>
            <a:t>توفير خدمات الرعاية الصحية للجميع وعلى قدم المساواة</a:t>
          </a:r>
          <a:endParaRPr lang="en-US" sz="1200" kern="1200" dirty="0">
            <a:latin typeface="Calibri"/>
          </a:endParaRPr>
        </a:p>
      </dsp:txBody>
      <dsp:txXfrm>
        <a:off x="1384562" y="617824"/>
        <a:ext cx="3793767" cy="319654"/>
      </dsp:txXfrm>
    </dsp:sp>
    <dsp:sp modelId="{0CC50D63-6BCE-40AD-B996-F4BD4EBB6D9E}">
      <dsp:nvSpPr>
        <dsp:cNvPr id="0" name=""/>
        <dsp:cNvSpPr/>
      </dsp:nvSpPr>
      <dsp:spPr>
        <a:xfrm>
          <a:off x="0" y="1321971"/>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B8016-B6D3-4C87-A414-7E0DF8C0B40D}">
      <dsp:nvSpPr>
        <dsp:cNvPr id="0" name=""/>
        <dsp:cNvSpPr/>
      </dsp:nvSpPr>
      <dsp:spPr>
        <a:xfrm>
          <a:off x="1367269" y="1144851"/>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33400">
            <a:lnSpc>
              <a:spcPct val="90000"/>
            </a:lnSpc>
            <a:spcBef>
              <a:spcPct val="0"/>
            </a:spcBef>
            <a:spcAft>
              <a:spcPct val="35000"/>
            </a:spcAft>
            <a:buFont typeface="Courier New" panose="02070309020205020404" pitchFamily="49" charset="0"/>
            <a:buNone/>
          </a:pPr>
          <a:r>
            <a:rPr lang="ar-LB" sz="1200" kern="1200">
              <a:latin typeface="Calibri"/>
              <a:cs typeface="Arial" panose="020B0604020202020204" pitchFamily="34" charset="0"/>
            </a:rPr>
            <a:t>تدريب مقدمي الرعاية والمختصين الصحيين</a:t>
          </a:r>
          <a:endParaRPr lang="en-US" sz="1200" kern="1200" dirty="0">
            <a:latin typeface="Calibri"/>
          </a:endParaRPr>
        </a:p>
      </dsp:txBody>
      <dsp:txXfrm>
        <a:off x="1384562" y="1162144"/>
        <a:ext cx="3793767" cy="319654"/>
      </dsp:txXfrm>
    </dsp:sp>
    <dsp:sp modelId="{4297CC23-8497-45C8-80EC-A7A27B8D4785}">
      <dsp:nvSpPr>
        <dsp:cNvPr id="0" name=""/>
        <dsp:cNvSpPr/>
      </dsp:nvSpPr>
      <dsp:spPr>
        <a:xfrm>
          <a:off x="0" y="1866290"/>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3C791-8266-440F-A0D3-1E3F4990FF92}">
      <dsp:nvSpPr>
        <dsp:cNvPr id="0" name=""/>
        <dsp:cNvSpPr/>
      </dsp:nvSpPr>
      <dsp:spPr>
        <a:xfrm>
          <a:off x="1367269" y="1689171"/>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33400">
            <a:lnSpc>
              <a:spcPct val="90000"/>
            </a:lnSpc>
            <a:spcBef>
              <a:spcPct val="0"/>
            </a:spcBef>
            <a:spcAft>
              <a:spcPct val="35000"/>
            </a:spcAft>
            <a:buFont typeface="Courier New" panose="02070309020205020404" pitchFamily="49" charset="0"/>
            <a:buNone/>
          </a:pPr>
          <a:r>
            <a:rPr lang="ar-LB" sz="1200" kern="1200" dirty="0">
              <a:latin typeface="Calibri"/>
              <a:cs typeface="Arial" panose="020B0604020202020204" pitchFamily="34" charset="0"/>
            </a:rPr>
            <a:t>الصحة العقلية لكبار السن</a:t>
          </a:r>
          <a:endParaRPr lang="en-US" sz="1200" kern="1200" dirty="0">
            <a:latin typeface="Calibri"/>
          </a:endParaRPr>
        </a:p>
      </dsp:txBody>
      <dsp:txXfrm>
        <a:off x="1384562" y="1706464"/>
        <a:ext cx="3793767" cy="319654"/>
      </dsp:txXfrm>
    </dsp:sp>
    <dsp:sp modelId="{4BEE441B-9824-473C-80CC-24F8C34B4508}">
      <dsp:nvSpPr>
        <dsp:cNvPr id="0" name=""/>
        <dsp:cNvSpPr/>
      </dsp:nvSpPr>
      <dsp:spPr>
        <a:xfrm>
          <a:off x="0" y="2410610"/>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69C04-476A-476C-A3BD-53CED88468AE}">
      <dsp:nvSpPr>
        <dsp:cNvPr id="0" name=""/>
        <dsp:cNvSpPr/>
      </dsp:nvSpPr>
      <dsp:spPr>
        <a:xfrm>
          <a:off x="1367269" y="2233490"/>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33400">
            <a:lnSpc>
              <a:spcPct val="90000"/>
            </a:lnSpc>
            <a:spcBef>
              <a:spcPct val="0"/>
            </a:spcBef>
            <a:spcAft>
              <a:spcPct val="35000"/>
            </a:spcAft>
            <a:buFont typeface="Courier New" panose="02070309020205020404" pitchFamily="49" charset="0"/>
            <a:buNone/>
          </a:pPr>
          <a:r>
            <a:rPr lang="ar-LB" sz="1200" kern="1200">
              <a:latin typeface="Calibri"/>
              <a:cs typeface="Arial" panose="020B0604020202020204" pitchFamily="34" charset="0"/>
            </a:rPr>
            <a:t>كبار السن والإعاقة</a:t>
          </a:r>
          <a:endParaRPr lang="en-US" sz="1200" kern="1200" dirty="0">
            <a:latin typeface="Calibri"/>
          </a:endParaRPr>
        </a:p>
      </dsp:txBody>
      <dsp:txXfrm>
        <a:off x="1384562" y="2250783"/>
        <a:ext cx="3793767"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6C86-540B-44B4-A5C8-A1D477465883}">
      <dsp:nvSpPr>
        <dsp:cNvPr id="0" name=""/>
        <dsp:cNvSpPr/>
      </dsp:nvSpPr>
      <dsp:spPr>
        <a:xfrm>
          <a:off x="0" y="139077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021AC-4F77-491C-8C73-1F392A7747D8}">
      <dsp:nvSpPr>
        <dsp:cNvPr id="0" name=""/>
        <dsp:cNvSpPr/>
      </dsp:nvSpPr>
      <dsp:spPr>
        <a:xfrm>
          <a:off x="301884" y="119889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marL="0" lvl="0" indent="0" algn="l" defTabSz="577850">
            <a:lnSpc>
              <a:spcPct val="90000"/>
            </a:lnSpc>
            <a:spcBef>
              <a:spcPct val="0"/>
            </a:spcBef>
            <a:spcAft>
              <a:spcPct val="35000"/>
            </a:spcAft>
            <a:buFont typeface="Courier New" panose="02070309020205020404" pitchFamily="49" charset="0"/>
            <a:buNone/>
          </a:pPr>
          <a:r>
            <a:rPr lang="ar-LB" sz="1300" b="0" kern="1200" dirty="0">
              <a:solidFill>
                <a:prstClr val="black"/>
              </a:solidFill>
              <a:latin typeface="Calibri"/>
              <a:cs typeface="Arial" panose="020B0604020202020204" pitchFamily="34" charset="0"/>
            </a:rPr>
            <a:t>المشاركة النشطة في المجتمع وفي التنمية</a:t>
          </a:r>
          <a:endParaRPr lang="en-US" sz="1300" b="0" kern="1200" dirty="0"/>
        </a:p>
      </dsp:txBody>
      <dsp:txXfrm>
        <a:off x="320618" y="1217633"/>
        <a:ext cx="4188910" cy="346292"/>
      </dsp:txXfrm>
    </dsp:sp>
    <dsp:sp modelId="{C9767EB0-CDAC-44EB-AFC9-E4578FA6D9C6}">
      <dsp:nvSpPr>
        <dsp:cNvPr id="0" name=""/>
        <dsp:cNvSpPr/>
      </dsp:nvSpPr>
      <dsp:spPr>
        <a:xfrm>
          <a:off x="0" y="198045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8B1F52-E93A-409D-A6EF-34943E6BB8F2}">
      <dsp:nvSpPr>
        <dsp:cNvPr id="0" name=""/>
        <dsp:cNvSpPr/>
      </dsp:nvSpPr>
      <dsp:spPr>
        <a:xfrm>
          <a:off x="301884" y="178857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marL="0" lvl="0" indent="0" algn="l" defTabSz="577850">
            <a:lnSpc>
              <a:spcPct val="90000"/>
            </a:lnSpc>
            <a:spcBef>
              <a:spcPct val="0"/>
            </a:spcBef>
            <a:spcAft>
              <a:spcPct val="35000"/>
            </a:spcAft>
            <a:buNone/>
          </a:pPr>
          <a:r>
            <a:rPr lang="ar-LB" sz="1300" b="0" kern="1200">
              <a:solidFill>
                <a:prstClr val="black"/>
              </a:solidFill>
              <a:latin typeface="Calibri"/>
              <a:cs typeface="Arial" panose="020B0604020202020204" pitchFamily="34" charset="0"/>
            </a:rPr>
            <a:t>العمل وشيوخة قوة العمل</a:t>
          </a:r>
          <a:endParaRPr lang="en-US" sz="1300" b="0" kern="1200" dirty="0">
            <a:solidFill>
              <a:prstClr val="black"/>
            </a:solidFill>
            <a:latin typeface="Calibri"/>
          </a:endParaRPr>
        </a:p>
      </dsp:txBody>
      <dsp:txXfrm>
        <a:off x="320618" y="1807313"/>
        <a:ext cx="4188910" cy="346292"/>
      </dsp:txXfrm>
    </dsp:sp>
    <dsp:sp modelId="{76A015F4-5B92-4225-95B1-3C55F3AAF13F}">
      <dsp:nvSpPr>
        <dsp:cNvPr id="0" name=""/>
        <dsp:cNvSpPr/>
      </dsp:nvSpPr>
      <dsp:spPr>
        <a:xfrm>
          <a:off x="0" y="257013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5D3FAE-D3AA-4AE1-AD22-D3862EFC9732}">
      <dsp:nvSpPr>
        <dsp:cNvPr id="0" name=""/>
        <dsp:cNvSpPr/>
      </dsp:nvSpPr>
      <dsp:spPr>
        <a:xfrm>
          <a:off x="301884" y="237825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marL="0" lvl="0" indent="0" algn="l" defTabSz="577850">
            <a:lnSpc>
              <a:spcPct val="90000"/>
            </a:lnSpc>
            <a:spcBef>
              <a:spcPct val="0"/>
            </a:spcBef>
            <a:spcAft>
              <a:spcPct val="35000"/>
            </a:spcAft>
            <a:buNone/>
          </a:pPr>
          <a:r>
            <a:rPr lang="ar-LB" sz="1300" b="0" kern="1200">
              <a:solidFill>
                <a:prstClr val="black"/>
              </a:solidFill>
              <a:latin typeface="Calibri"/>
              <a:cs typeface="Arial" panose="020B0604020202020204" pitchFamily="34" charset="0"/>
            </a:rPr>
            <a:t>التنمية الريفية والهجرة والتحضر</a:t>
          </a:r>
          <a:endParaRPr lang="en-US" sz="1300" b="0" kern="1200" dirty="0">
            <a:solidFill>
              <a:prstClr val="white"/>
            </a:solidFill>
            <a:latin typeface="Calibri"/>
          </a:endParaRPr>
        </a:p>
      </dsp:txBody>
      <dsp:txXfrm>
        <a:off x="320618" y="2396993"/>
        <a:ext cx="4188910" cy="346292"/>
      </dsp:txXfrm>
    </dsp:sp>
    <dsp:sp modelId="{8FCA2743-81D2-4F27-94F1-102D85FED284}">
      <dsp:nvSpPr>
        <dsp:cNvPr id="0" name=""/>
        <dsp:cNvSpPr/>
      </dsp:nvSpPr>
      <dsp:spPr>
        <a:xfrm>
          <a:off x="0" y="315981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7BA93-BA8B-4FE4-AF4C-47DE9225172E}">
      <dsp:nvSpPr>
        <dsp:cNvPr id="0" name=""/>
        <dsp:cNvSpPr/>
      </dsp:nvSpPr>
      <dsp:spPr>
        <a:xfrm>
          <a:off x="301884" y="296793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marL="0" lvl="0" indent="0" algn="l" defTabSz="577850">
            <a:lnSpc>
              <a:spcPct val="90000"/>
            </a:lnSpc>
            <a:spcBef>
              <a:spcPct val="0"/>
            </a:spcBef>
            <a:spcAft>
              <a:spcPct val="35000"/>
            </a:spcAft>
            <a:buNone/>
          </a:pPr>
          <a:r>
            <a:rPr lang="ar-LB" sz="1300" b="0" kern="1200" dirty="0">
              <a:solidFill>
                <a:prstClr val="black"/>
              </a:solidFill>
              <a:latin typeface="Calibri"/>
              <a:cs typeface="Arial" panose="020B0604020202020204" pitchFamily="34" charset="0"/>
            </a:rPr>
            <a:t>الوصول إلى المعرفة والتعليم والتدريب</a:t>
          </a:r>
          <a:endParaRPr lang="en-US" sz="1300" b="0" kern="1200" dirty="0">
            <a:solidFill>
              <a:prstClr val="white"/>
            </a:solidFill>
            <a:latin typeface="Calibri"/>
          </a:endParaRPr>
        </a:p>
      </dsp:txBody>
      <dsp:txXfrm>
        <a:off x="320618" y="2986673"/>
        <a:ext cx="4188910" cy="346292"/>
      </dsp:txXfrm>
    </dsp:sp>
    <dsp:sp modelId="{52DE8FC1-154A-46E3-B20A-52F0BFAB6622}">
      <dsp:nvSpPr>
        <dsp:cNvPr id="0" name=""/>
        <dsp:cNvSpPr/>
      </dsp:nvSpPr>
      <dsp:spPr>
        <a:xfrm>
          <a:off x="0" y="374949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66CE1-2524-414C-884A-E9174609567E}">
      <dsp:nvSpPr>
        <dsp:cNvPr id="0" name=""/>
        <dsp:cNvSpPr/>
      </dsp:nvSpPr>
      <dsp:spPr>
        <a:xfrm>
          <a:off x="301884" y="355761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marL="0" lvl="0" indent="0" algn="l" defTabSz="577850">
            <a:lnSpc>
              <a:spcPct val="90000"/>
            </a:lnSpc>
            <a:spcBef>
              <a:spcPct val="0"/>
            </a:spcBef>
            <a:spcAft>
              <a:spcPct val="35000"/>
            </a:spcAft>
            <a:buNone/>
          </a:pPr>
          <a:r>
            <a:rPr lang="ar-LB" sz="1300" b="0" kern="1200">
              <a:solidFill>
                <a:prstClr val="black"/>
              </a:solidFill>
              <a:latin typeface="Calibri"/>
              <a:cs typeface="Arial" panose="020B0604020202020204" pitchFamily="34" charset="0"/>
            </a:rPr>
            <a:t>التضامن بين الأجيال</a:t>
          </a:r>
          <a:endParaRPr lang="en-US" sz="1300" b="0" kern="1200" dirty="0">
            <a:solidFill>
              <a:prstClr val="white"/>
            </a:solidFill>
            <a:latin typeface="Calibri"/>
          </a:endParaRPr>
        </a:p>
      </dsp:txBody>
      <dsp:txXfrm>
        <a:off x="320618" y="3576353"/>
        <a:ext cx="4188910" cy="346292"/>
      </dsp:txXfrm>
    </dsp:sp>
    <dsp:sp modelId="{2B006EB3-E380-4BFB-B2EE-304CFC2DA1C4}">
      <dsp:nvSpPr>
        <dsp:cNvPr id="0" name=""/>
        <dsp:cNvSpPr/>
      </dsp:nvSpPr>
      <dsp:spPr>
        <a:xfrm>
          <a:off x="0" y="433917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9CA42F-3741-4CD8-951F-4B70FE243064}">
      <dsp:nvSpPr>
        <dsp:cNvPr id="0" name=""/>
        <dsp:cNvSpPr/>
      </dsp:nvSpPr>
      <dsp:spPr>
        <a:xfrm>
          <a:off x="301884" y="414729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marL="0" lvl="0" indent="0" algn="l" defTabSz="577850">
            <a:lnSpc>
              <a:spcPct val="90000"/>
            </a:lnSpc>
            <a:spcBef>
              <a:spcPct val="0"/>
            </a:spcBef>
            <a:spcAft>
              <a:spcPct val="35000"/>
            </a:spcAft>
            <a:buNone/>
          </a:pPr>
          <a:r>
            <a:rPr lang="ar-LB" sz="1300" b="0" kern="1200">
              <a:solidFill>
                <a:prstClr val="black"/>
              </a:solidFill>
              <a:latin typeface="Calibri"/>
              <a:cs typeface="Arial" panose="020B0604020202020204" pitchFamily="34" charset="0"/>
            </a:rPr>
            <a:t>القضاء على الفقر</a:t>
          </a:r>
          <a:endParaRPr lang="en-US" sz="1300" b="0" kern="1200" dirty="0">
            <a:solidFill>
              <a:prstClr val="white"/>
            </a:solidFill>
            <a:latin typeface="Calibri"/>
          </a:endParaRPr>
        </a:p>
      </dsp:txBody>
      <dsp:txXfrm>
        <a:off x="320618" y="4166033"/>
        <a:ext cx="4188910" cy="346292"/>
      </dsp:txXfrm>
    </dsp:sp>
    <dsp:sp modelId="{64024B30-8CEC-4A94-8473-358C783D08F3}">
      <dsp:nvSpPr>
        <dsp:cNvPr id="0" name=""/>
        <dsp:cNvSpPr/>
      </dsp:nvSpPr>
      <dsp:spPr>
        <a:xfrm>
          <a:off x="0" y="492885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4C257-6CA1-49C9-B086-B82F8C21EC65}">
      <dsp:nvSpPr>
        <dsp:cNvPr id="0" name=""/>
        <dsp:cNvSpPr/>
      </dsp:nvSpPr>
      <dsp:spPr>
        <a:xfrm>
          <a:off x="301884" y="473697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marL="0" lvl="0" indent="0" algn="l" defTabSz="577850">
            <a:lnSpc>
              <a:spcPct val="90000"/>
            </a:lnSpc>
            <a:spcBef>
              <a:spcPct val="0"/>
            </a:spcBef>
            <a:spcAft>
              <a:spcPct val="35000"/>
            </a:spcAft>
            <a:buNone/>
          </a:pPr>
          <a:r>
            <a:rPr lang="ar-LB" sz="1300" b="0" kern="1200">
              <a:solidFill>
                <a:prstClr val="black"/>
              </a:solidFill>
              <a:latin typeface="Calibri"/>
              <a:cs typeface="Arial" panose="020B0604020202020204" pitchFamily="34" charset="0"/>
            </a:rPr>
            <a:t>تأمين الدخل والحماية الاجتماعية/الضمان الاجتماعي والوقاية من الفقر</a:t>
          </a:r>
          <a:endParaRPr lang="en-US" sz="1300" b="0" kern="1200" dirty="0">
            <a:solidFill>
              <a:prstClr val="white"/>
            </a:solidFill>
            <a:latin typeface="Calibri"/>
          </a:endParaRPr>
        </a:p>
      </dsp:txBody>
      <dsp:txXfrm>
        <a:off x="320618" y="4755713"/>
        <a:ext cx="4188910" cy="346292"/>
      </dsp:txXfrm>
    </dsp:sp>
    <dsp:sp modelId="{3B5491CA-A148-422B-AC33-36BE9769146F}">
      <dsp:nvSpPr>
        <dsp:cNvPr id="0" name=""/>
        <dsp:cNvSpPr/>
      </dsp:nvSpPr>
      <dsp:spPr>
        <a:xfrm>
          <a:off x="0" y="551853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4E1A50-E661-4BF0-A5A5-6D1E7D86D1C7}">
      <dsp:nvSpPr>
        <dsp:cNvPr id="0" name=""/>
        <dsp:cNvSpPr/>
      </dsp:nvSpPr>
      <dsp:spPr>
        <a:xfrm>
          <a:off x="301884" y="532665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marL="0" lvl="0" indent="0" algn="l" defTabSz="577850">
            <a:lnSpc>
              <a:spcPct val="90000"/>
            </a:lnSpc>
            <a:spcBef>
              <a:spcPct val="0"/>
            </a:spcBef>
            <a:spcAft>
              <a:spcPct val="35000"/>
            </a:spcAft>
            <a:buNone/>
          </a:pPr>
          <a:r>
            <a:rPr lang="ar-LB" sz="1300" b="0" kern="1200">
              <a:solidFill>
                <a:prstClr val="black"/>
              </a:solidFill>
              <a:latin typeface="Calibri"/>
              <a:cs typeface="Arial" panose="020B0604020202020204" pitchFamily="34" charset="0"/>
            </a:rPr>
            <a:t>حالات الطوارئ</a:t>
          </a:r>
          <a:endParaRPr lang="en-US" sz="1300" b="0" kern="1200" dirty="0">
            <a:solidFill>
              <a:prstClr val="white"/>
            </a:solidFill>
            <a:latin typeface="Calibri"/>
          </a:endParaRPr>
        </a:p>
      </dsp:txBody>
      <dsp:txXfrm>
        <a:off x="320618" y="5345393"/>
        <a:ext cx="4188910"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6C86-540B-44B4-A5C8-A1D477465883}">
      <dsp:nvSpPr>
        <dsp:cNvPr id="0" name=""/>
        <dsp:cNvSpPr/>
      </dsp:nvSpPr>
      <dsp:spPr>
        <a:xfrm>
          <a:off x="0" y="242844"/>
          <a:ext cx="5469077"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021AC-4F77-491C-8C73-1F392A7747D8}">
      <dsp:nvSpPr>
        <dsp:cNvPr id="0" name=""/>
        <dsp:cNvSpPr/>
      </dsp:nvSpPr>
      <dsp:spPr>
        <a:xfrm>
          <a:off x="1367269" y="50964"/>
          <a:ext cx="382835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77850">
            <a:lnSpc>
              <a:spcPct val="90000"/>
            </a:lnSpc>
            <a:spcBef>
              <a:spcPct val="0"/>
            </a:spcBef>
            <a:spcAft>
              <a:spcPct val="35000"/>
            </a:spcAft>
            <a:buFont typeface="Courier New" panose="02070309020205020404" pitchFamily="49" charset="0"/>
            <a:buNone/>
          </a:pPr>
          <a:r>
            <a:rPr lang="ar-LB" sz="1300" kern="1200" dirty="0">
              <a:solidFill>
                <a:prstClr val="black"/>
              </a:solidFill>
              <a:latin typeface="Calibri"/>
              <a:cs typeface="Arial" panose="020B0604020202020204" pitchFamily="34" charset="0"/>
            </a:rPr>
            <a:t>السكن والبيئة المعيشية</a:t>
          </a:r>
          <a:endParaRPr lang="en-US" sz="1300" b="0" kern="1200" dirty="0"/>
        </a:p>
      </dsp:txBody>
      <dsp:txXfrm>
        <a:off x="1386003" y="69698"/>
        <a:ext cx="3790885" cy="346292"/>
      </dsp:txXfrm>
    </dsp:sp>
    <dsp:sp modelId="{50E111F6-CC21-4D5E-B978-759D4E91AE2C}">
      <dsp:nvSpPr>
        <dsp:cNvPr id="0" name=""/>
        <dsp:cNvSpPr/>
      </dsp:nvSpPr>
      <dsp:spPr>
        <a:xfrm>
          <a:off x="0" y="832524"/>
          <a:ext cx="5469077"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B188B-4DFA-4C8D-901A-CC7EB4C1AAF6}">
      <dsp:nvSpPr>
        <dsp:cNvPr id="0" name=""/>
        <dsp:cNvSpPr/>
      </dsp:nvSpPr>
      <dsp:spPr>
        <a:xfrm>
          <a:off x="1367269" y="640644"/>
          <a:ext cx="382835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77850">
            <a:lnSpc>
              <a:spcPct val="90000"/>
            </a:lnSpc>
            <a:spcBef>
              <a:spcPct val="0"/>
            </a:spcBef>
            <a:spcAft>
              <a:spcPct val="35000"/>
            </a:spcAft>
            <a:buFont typeface="Courier New" panose="02070309020205020404" pitchFamily="49" charset="0"/>
            <a:buNone/>
          </a:pPr>
          <a:r>
            <a:rPr lang="ar-LB" sz="1300" kern="1200">
              <a:solidFill>
                <a:prstClr val="black"/>
              </a:solidFill>
              <a:latin typeface="Calibri"/>
              <a:cs typeface="Arial" panose="020B0604020202020204" pitchFamily="34" charset="0"/>
            </a:rPr>
            <a:t>الرعاية ودعم مقدمي الرعاية</a:t>
          </a:r>
          <a:endParaRPr lang="en-US" sz="1300" kern="1200" dirty="0">
            <a:solidFill>
              <a:prstClr val="black"/>
            </a:solidFill>
            <a:latin typeface="Calibri"/>
          </a:endParaRPr>
        </a:p>
      </dsp:txBody>
      <dsp:txXfrm>
        <a:off x="1386003" y="659378"/>
        <a:ext cx="3790885" cy="346292"/>
      </dsp:txXfrm>
    </dsp:sp>
    <dsp:sp modelId="{C61F2FCA-5057-4F60-A6D5-C44C00BE1C55}">
      <dsp:nvSpPr>
        <dsp:cNvPr id="0" name=""/>
        <dsp:cNvSpPr/>
      </dsp:nvSpPr>
      <dsp:spPr>
        <a:xfrm>
          <a:off x="0" y="1422205"/>
          <a:ext cx="5469077"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D8DDF-6AA4-41BE-9967-998C9A7C9112}">
      <dsp:nvSpPr>
        <dsp:cNvPr id="0" name=""/>
        <dsp:cNvSpPr/>
      </dsp:nvSpPr>
      <dsp:spPr>
        <a:xfrm>
          <a:off x="1367269" y="1230325"/>
          <a:ext cx="382835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77850">
            <a:lnSpc>
              <a:spcPct val="90000"/>
            </a:lnSpc>
            <a:spcBef>
              <a:spcPct val="0"/>
            </a:spcBef>
            <a:spcAft>
              <a:spcPct val="35000"/>
            </a:spcAft>
            <a:buFont typeface="Courier New" panose="02070309020205020404" pitchFamily="49" charset="0"/>
            <a:buNone/>
          </a:pPr>
          <a:r>
            <a:rPr lang="ar-LB" sz="1300" kern="1200">
              <a:solidFill>
                <a:prstClr val="black"/>
              </a:solidFill>
              <a:latin typeface="Calibri"/>
              <a:cs typeface="Arial" panose="020B0604020202020204" pitchFamily="34" charset="0"/>
            </a:rPr>
            <a:t>الإهمال وسوء المعاملة والعنف</a:t>
          </a:r>
          <a:endParaRPr lang="en-US" sz="1300" kern="1200" dirty="0">
            <a:solidFill>
              <a:prstClr val="white"/>
            </a:solidFill>
            <a:latin typeface="Calibri"/>
          </a:endParaRPr>
        </a:p>
      </dsp:txBody>
      <dsp:txXfrm>
        <a:off x="1386003" y="1249059"/>
        <a:ext cx="3790885" cy="346292"/>
      </dsp:txXfrm>
    </dsp:sp>
    <dsp:sp modelId="{8C07DE4E-4C5A-41A3-9D60-2BA6E9D60D27}">
      <dsp:nvSpPr>
        <dsp:cNvPr id="0" name=""/>
        <dsp:cNvSpPr/>
      </dsp:nvSpPr>
      <dsp:spPr>
        <a:xfrm>
          <a:off x="0" y="2011885"/>
          <a:ext cx="5469077"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B545A7-B675-4F4F-8128-A9014FE41780}">
      <dsp:nvSpPr>
        <dsp:cNvPr id="0" name=""/>
        <dsp:cNvSpPr/>
      </dsp:nvSpPr>
      <dsp:spPr>
        <a:xfrm>
          <a:off x="1367269" y="1820005"/>
          <a:ext cx="382835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marL="0" lvl="0" indent="0" algn="r" defTabSz="577850">
            <a:lnSpc>
              <a:spcPct val="90000"/>
            </a:lnSpc>
            <a:spcBef>
              <a:spcPct val="0"/>
            </a:spcBef>
            <a:spcAft>
              <a:spcPct val="35000"/>
            </a:spcAft>
            <a:buFont typeface="Courier New" panose="02070309020205020404" pitchFamily="49" charset="0"/>
            <a:buNone/>
          </a:pPr>
          <a:r>
            <a:rPr lang="ar-LB" sz="1300" kern="1200">
              <a:solidFill>
                <a:prstClr val="black"/>
              </a:solidFill>
              <a:latin typeface="Calibri"/>
              <a:cs typeface="Arial" panose="020B0604020202020204" pitchFamily="34" charset="0"/>
            </a:rPr>
            <a:t>الصور المتعلقة بالشيخوخة</a:t>
          </a:r>
          <a:endParaRPr lang="en-US" sz="1300" kern="1200" dirty="0">
            <a:solidFill>
              <a:prstClr val="white"/>
            </a:solidFill>
            <a:latin typeface="Calibri"/>
          </a:endParaRPr>
        </a:p>
      </dsp:txBody>
      <dsp:txXfrm>
        <a:off x="1386003" y="1838739"/>
        <a:ext cx="3790885"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17A8-0099-41FA-A551-F3B2D389127B}">
      <dsp:nvSpPr>
        <dsp:cNvPr id="0" name=""/>
        <dsp:cNvSpPr/>
      </dsp:nvSpPr>
      <dsp:spPr>
        <a:xfrm>
          <a:off x="0" y="328641"/>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653C9-00D8-4A74-A61F-AFCEA78B48E3}">
      <dsp:nvSpPr>
        <dsp:cNvPr id="0" name=""/>
        <dsp:cNvSpPr/>
      </dsp:nvSpPr>
      <dsp:spPr>
        <a:xfrm>
          <a:off x="2268150" y="33441"/>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marL="0" lvl="0" indent="0" algn="r" defTabSz="711200">
            <a:lnSpc>
              <a:spcPct val="90000"/>
            </a:lnSpc>
            <a:spcBef>
              <a:spcPct val="0"/>
            </a:spcBef>
            <a:spcAft>
              <a:spcPct val="35000"/>
            </a:spcAft>
            <a:buFont typeface="Arial" panose="020B0604020202020204" pitchFamily="34" charset="0"/>
            <a:buNone/>
          </a:pPr>
          <a:r>
            <a:rPr lang="ar-LB" sz="1600" b="0" kern="1200" dirty="0"/>
            <a:t>إدراج كبيرات السن كفئة خاصة مرئية في عملية مراجعة منهاج عمل بيجين.</a:t>
          </a:r>
          <a:endParaRPr lang="en-US" sz="1600" b="0" kern="1200" dirty="0"/>
        </a:p>
      </dsp:txBody>
      <dsp:txXfrm>
        <a:off x="2296971" y="62262"/>
        <a:ext cx="6293180" cy="532758"/>
      </dsp:txXfrm>
    </dsp:sp>
    <dsp:sp modelId="{90A6A365-7541-4F78-B379-57A42A5F882F}">
      <dsp:nvSpPr>
        <dsp:cNvPr id="0" name=""/>
        <dsp:cNvSpPr/>
      </dsp:nvSpPr>
      <dsp:spPr>
        <a:xfrm>
          <a:off x="0" y="1235842"/>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2785E-5BA7-47D3-A9E6-56E313176D9A}">
      <dsp:nvSpPr>
        <dsp:cNvPr id="0" name=""/>
        <dsp:cNvSpPr/>
      </dsp:nvSpPr>
      <dsp:spPr>
        <a:xfrm>
          <a:off x="2268150" y="940642"/>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marL="0" lvl="0" indent="0" algn="r" defTabSz="711200">
            <a:lnSpc>
              <a:spcPct val="90000"/>
            </a:lnSpc>
            <a:spcBef>
              <a:spcPct val="0"/>
            </a:spcBef>
            <a:spcAft>
              <a:spcPct val="35000"/>
            </a:spcAft>
            <a:buNone/>
          </a:pPr>
          <a:r>
            <a:rPr lang="ar-LB" sz="1600" b="0" kern="1200" dirty="0"/>
            <a:t>ضمان وجود كبيرات السن وسماع صوتهن في جميع عمليات مراجعة الآليات والمعاهدات الخاصة بالنساء أو بكبار السن.</a:t>
          </a:r>
        </a:p>
      </dsp:txBody>
      <dsp:txXfrm>
        <a:off x="2296971" y="969463"/>
        <a:ext cx="6293180" cy="532758"/>
      </dsp:txXfrm>
    </dsp:sp>
    <dsp:sp modelId="{FDE45AE7-59CE-4803-8CA9-B5AD275D8F49}">
      <dsp:nvSpPr>
        <dsp:cNvPr id="0" name=""/>
        <dsp:cNvSpPr/>
      </dsp:nvSpPr>
      <dsp:spPr>
        <a:xfrm>
          <a:off x="0" y="2143042"/>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F2B9C-360C-4E46-8EC7-F081F44AB9F6}">
      <dsp:nvSpPr>
        <dsp:cNvPr id="0" name=""/>
        <dsp:cNvSpPr/>
      </dsp:nvSpPr>
      <dsp:spPr>
        <a:xfrm>
          <a:off x="2268150" y="1847842"/>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marL="0" lvl="0" indent="0" algn="r" defTabSz="711200">
            <a:lnSpc>
              <a:spcPct val="90000"/>
            </a:lnSpc>
            <a:spcBef>
              <a:spcPct val="0"/>
            </a:spcBef>
            <a:spcAft>
              <a:spcPct val="35000"/>
            </a:spcAft>
            <a:buNone/>
          </a:pPr>
          <a:r>
            <a:rPr lang="ar-LB" sz="1600" b="0" kern="1200" dirty="0"/>
            <a:t>تطوير البيانات المفصلة والمحدثة والمتاحة حسب العمر والجنس حول كبار السن وربطها بقواعد البيانات، وبناء القدرات الوطنية لإنتاج وتحليل هذه البيانات.</a:t>
          </a:r>
        </a:p>
      </dsp:txBody>
      <dsp:txXfrm>
        <a:off x="2296971" y="1876663"/>
        <a:ext cx="6293180" cy="532758"/>
      </dsp:txXfrm>
    </dsp:sp>
    <dsp:sp modelId="{62B4C272-BB68-4DF3-BF31-C052993B8429}">
      <dsp:nvSpPr>
        <dsp:cNvPr id="0" name=""/>
        <dsp:cNvSpPr/>
      </dsp:nvSpPr>
      <dsp:spPr>
        <a:xfrm>
          <a:off x="0" y="3050242"/>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5922D5-DB79-4FD7-BE14-CCD69152DDC3}">
      <dsp:nvSpPr>
        <dsp:cNvPr id="0" name=""/>
        <dsp:cNvSpPr/>
      </dsp:nvSpPr>
      <dsp:spPr>
        <a:xfrm>
          <a:off x="2268150" y="2755042"/>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marL="0" lvl="0" indent="0" algn="r" defTabSz="711200">
            <a:lnSpc>
              <a:spcPct val="90000"/>
            </a:lnSpc>
            <a:spcBef>
              <a:spcPct val="0"/>
            </a:spcBef>
            <a:spcAft>
              <a:spcPct val="35000"/>
            </a:spcAft>
            <a:buNone/>
          </a:pPr>
          <a:r>
            <a:rPr lang="ar-LB" sz="1600" b="0" kern="1200" dirty="0"/>
            <a:t>تأمين حماية اجتماعية ومعاشات تقاعد لأكبر عدد من كبيرات السن.</a:t>
          </a:r>
        </a:p>
      </dsp:txBody>
      <dsp:txXfrm>
        <a:off x="2296971" y="2783863"/>
        <a:ext cx="6293180" cy="532758"/>
      </dsp:txXfrm>
    </dsp:sp>
    <dsp:sp modelId="{1798D621-85C2-4612-98C4-539F8FED5DF2}">
      <dsp:nvSpPr>
        <dsp:cNvPr id="0" name=""/>
        <dsp:cNvSpPr/>
      </dsp:nvSpPr>
      <dsp:spPr>
        <a:xfrm>
          <a:off x="0" y="3957442"/>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93A66-81AF-4619-8C28-68515EABA4D0}">
      <dsp:nvSpPr>
        <dsp:cNvPr id="0" name=""/>
        <dsp:cNvSpPr/>
      </dsp:nvSpPr>
      <dsp:spPr>
        <a:xfrm>
          <a:off x="2268150" y="3662242"/>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marL="0" lvl="0" indent="0" algn="r" defTabSz="711200">
            <a:lnSpc>
              <a:spcPct val="90000"/>
            </a:lnSpc>
            <a:spcBef>
              <a:spcPct val="0"/>
            </a:spcBef>
            <a:spcAft>
              <a:spcPct val="35000"/>
            </a:spcAft>
            <a:buNone/>
          </a:pPr>
          <a:r>
            <a:rPr lang="ar-LB" sz="1600" b="0" kern="1200" dirty="0"/>
            <a:t>تعزيز التضامن بين الأجيال باعتباره حجر الأساس لكافة خطط السياسات الشاملة لجميع الأعمار.</a:t>
          </a:r>
        </a:p>
      </dsp:txBody>
      <dsp:txXfrm>
        <a:off x="2296971" y="3691063"/>
        <a:ext cx="6293180"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125F1-ED87-419E-BAC5-6C1275E9B8F8}" type="datetimeFigureOut">
              <a:rPr lang="en-US" smtClean="0"/>
              <a:t>11/07/2023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E130C-494F-4957-BE41-933EEB7F7A09}" type="slidenum">
              <a:rPr lang="en-US" smtClean="0"/>
              <a:t>‹#›</a:t>
            </a:fld>
            <a:endParaRPr lang="en-US"/>
          </a:p>
        </p:txBody>
      </p:sp>
    </p:spTree>
    <p:extLst>
      <p:ext uri="{BB962C8B-B14F-4D97-AF65-F5344CB8AC3E}">
        <p14:creationId xmlns:p14="http://schemas.microsoft.com/office/powerpoint/2010/main" val="296946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a:t>
            </a:fld>
            <a:endParaRPr lang="en-US"/>
          </a:p>
        </p:txBody>
      </p:sp>
    </p:spTree>
    <p:extLst>
      <p:ext uri="{BB962C8B-B14F-4D97-AF65-F5344CB8AC3E}">
        <p14:creationId xmlns:p14="http://schemas.microsoft.com/office/powerpoint/2010/main" val="314177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a:t>فالخلط بين الشيخوخة والضعف/التبعية يقدّم صورة خاطئة عن المرأة التي تتقدّم في العمر. انّ معظم كبيرات السن نشيطات في أسرهنّ ومجتمعاتهنّ اذ يقدّمن الدعم الأساسي للمدخّلين، والرعاية للأكبر والأصغر سناً. الكثيرات منهنّ يقدّمن الرعاية مجاناً مما يسمح لأفراد الأسرة الآخرين بتحقيق المداخيل، وبعضهنّ مزارعات او سيدات أعمال  او معلمات او مرشدات. يساهمن في اقتصادات بلدانهن بشكل مباشر (دفع الضرائب) وغير مباشر (توفيرالخدمات الأساسية التي لا تقدمها الدولة). لكن للأسف نادراً ما يتم الاعتراف أو احتساب مساهماتهن غير الرسمية الكبيرة في مجتمعاتهن.</a:t>
            </a:r>
          </a:p>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12</a:t>
            </a:fld>
            <a:endParaRPr lang="en-US"/>
          </a:p>
        </p:txBody>
      </p:sp>
    </p:spTree>
    <p:extLst>
      <p:ext uri="{BB962C8B-B14F-4D97-AF65-F5344CB8AC3E}">
        <p14:creationId xmlns:p14="http://schemas.microsoft.com/office/powerpoint/2010/main" val="3762428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اعلامهنّ بحقوقهنّ واستحقاقاتهن واعطائهن الحق بالحصول على الموارد المالية والموارد الأخرى لتسهيل مساهماتهنّ في المجتمع</a:t>
            </a:r>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15</a:t>
            </a:fld>
            <a:endParaRPr lang="en-US"/>
          </a:p>
        </p:txBody>
      </p:sp>
    </p:spTree>
    <p:extLst>
      <p:ext uri="{BB962C8B-B14F-4D97-AF65-F5344CB8AC3E}">
        <p14:creationId xmlns:p14="http://schemas.microsoft.com/office/powerpoint/2010/main" val="60236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dirty="0"/>
              <a:t>ا بدّ من تحوّل نمط التفكير إلى عقلية أكثر تقدمية تعترف بالمساهمات الاجتماعية والاقتصادية لكبار السن من أجل كسر الصور النمطية السلبية ومكافحة التمييز ّضدهم. تشير البيانات العالمية إلى أن ½ من الأشخاص لديهم مواقف تمييزية ضد كبار واحدا السن، ومن المرجح أن تكون هذه المعدلات أعلى في بلدان الدخل المنخفض والدخل المتوسط.</a:t>
            </a:r>
            <a:endParaRPr lang="en-US" dirty="0"/>
          </a:p>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16</a:t>
            </a:fld>
            <a:endParaRPr lang="en-US"/>
          </a:p>
        </p:txBody>
      </p:sp>
    </p:spTree>
    <p:extLst>
      <p:ext uri="{BB962C8B-B14F-4D97-AF65-F5344CB8AC3E}">
        <p14:creationId xmlns:p14="http://schemas.microsoft.com/office/powerpoint/2010/main" val="62221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dirty="0"/>
              <a:t>وتقديم الخدمات لتحسين حياة وكرامة كل الناس، من كل الأعمار، في كل مكان، كي لا يتمّ اعتبار المسنات عبئاً على الدولة بل صاحبات حقوق في الكرامة والرعاية والاحترام.</a:t>
            </a:r>
          </a:p>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19</a:t>
            </a:fld>
            <a:endParaRPr lang="en-US"/>
          </a:p>
        </p:txBody>
      </p:sp>
    </p:spTree>
    <p:extLst>
      <p:ext uri="{BB962C8B-B14F-4D97-AF65-F5344CB8AC3E}">
        <p14:creationId xmlns:p14="http://schemas.microsoft.com/office/powerpoint/2010/main" val="74277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base" latinLnBrk="0" hangingPunct="1">
              <a:lnSpc>
                <a:spcPts val="2800"/>
              </a:lnSpc>
              <a:spcBef>
                <a:spcPts val="0"/>
              </a:spcBef>
              <a:spcAft>
                <a:spcPct val="0"/>
              </a:spcAft>
              <a:buClrTx/>
              <a:buSzTx/>
              <a:buFont typeface="Arial" charset="0"/>
              <a:buNone/>
              <a:tabLst/>
              <a:defRPr/>
            </a:pPr>
            <a:endPar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تُعَدّ المنطقة العربية شابة نسبياً، حيث يزيد عدد الشباب عن عدد كبار السن اليوم بأكثر من 10 أضعاف تقريباً.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سيتغيّر هذا الواقع بحلول عام 2050 حيث يمكن أن يمثل عدد كبار السن حوالي ربع عدد الشباب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من المتوقع أن تزيد نسبة كبار السن أكثرمن الضعف في العقود الثلاثة المقبلة، من حوالي 5 % إلى تقريباً11 %من مجموع السكان</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شهدت المنطقة العربية ارتفاعاً كبيراً في عدد كبار السن، من 4.5 مليون في عام 1970 إلى 20.8 مليون في عام 2020 . ومن المتوقع أن يستمر هذا الاتجاه وأن يرتفع عدد كبار السن ثلاثة أضعاف، ليصل إلى 71.5 مليون شخص بحلول عام 2050</a:t>
            </a:r>
          </a:p>
          <a:p>
            <a:endParaRPr lang="en-US" dirty="0"/>
          </a:p>
        </p:txBody>
      </p:sp>
      <p:sp>
        <p:nvSpPr>
          <p:cNvPr id="4" name="Slide Number Placeholder 3"/>
          <p:cNvSpPr>
            <a:spLocks noGrp="1"/>
          </p:cNvSpPr>
          <p:nvPr>
            <p:ph type="sldNum" sz="quarter" idx="5"/>
          </p:nvPr>
        </p:nvSpPr>
        <p:spPr/>
        <p:txBody>
          <a:bodyPr/>
          <a:lstStyle/>
          <a:p>
            <a:fld id="{AF7E130C-494F-4957-BE41-933EEB7F7A09}" type="slidenum">
              <a:rPr lang="en-US" smtClean="0"/>
              <a:t>2</a:t>
            </a:fld>
            <a:endParaRPr lang="en-US"/>
          </a:p>
        </p:txBody>
      </p:sp>
    </p:spTree>
    <p:extLst>
      <p:ext uri="{BB962C8B-B14F-4D97-AF65-F5344CB8AC3E}">
        <p14:creationId xmlns:p14="http://schemas.microsoft.com/office/powerpoint/2010/main" val="81858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base" latinLnBrk="0" hangingPunct="1">
              <a:lnSpc>
                <a:spcPts val="2800"/>
              </a:lnSpc>
              <a:spcBef>
                <a:spcPts val="0"/>
              </a:spcBef>
              <a:spcAft>
                <a:spcPct val="0"/>
              </a:spcAft>
              <a:buClrTx/>
              <a:buSzTx/>
              <a:buFont typeface="Arial" charset="0"/>
              <a:buNone/>
              <a:tabLst/>
              <a:defRPr/>
            </a:pPr>
            <a:endPar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تُعَدّ المنطقة العربية شابة نسبياً، حيث يزيد عدد الشباب عن عدد كبار السن اليوم بأكثر من 10 أضعاف تقريباً.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سيتغيّر هذا الواقع بحلول عام 2050 حيث يمكن أن يمثل عدد كبار السن حوالي ربع عدد الشباب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من المتوقع أن تزيد نسبة كبار السن أكثرمن الضعف في العقود الثلاثة المقبلة، من حوالي 5 % إلى تقريباً11 %من مجموع السكان</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شهدت المنطقة العربية ارتفاعاً كبيراً في عدد كبار السن، من 4.5 مليون في عام 1970 إلى 20.8 مليون في عام 2020 . ومن المتوقع أن يستمر هذا الاتجاه وأن يرتفع عدد كبار السن ثلاثة أضعاف، ليصل إلى 71.5 مليون شخص بحلول عام 2050</a:t>
            </a:r>
          </a:p>
          <a:p>
            <a:endParaRPr lang="en-US" dirty="0"/>
          </a:p>
        </p:txBody>
      </p:sp>
      <p:sp>
        <p:nvSpPr>
          <p:cNvPr id="4" name="Slide Number Placeholder 3"/>
          <p:cNvSpPr>
            <a:spLocks noGrp="1"/>
          </p:cNvSpPr>
          <p:nvPr>
            <p:ph type="sldNum" sz="quarter" idx="5"/>
          </p:nvPr>
        </p:nvSpPr>
        <p:spPr/>
        <p:txBody>
          <a:bodyPr/>
          <a:lstStyle/>
          <a:p>
            <a:fld id="{AF7E130C-494F-4957-BE41-933EEB7F7A09}" type="slidenum">
              <a:rPr lang="en-US" smtClean="0"/>
              <a:t>3</a:t>
            </a:fld>
            <a:endParaRPr lang="en-US"/>
          </a:p>
        </p:txBody>
      </p:sp>
    </p:spTree>
    <p:extLst>
      <p:ext uri="{BB962C8B-B14F-4D97-AF65-F5344CB8AC3E}">
        <p14:creationId xmlns:p14="http://schemas.microsoft.com/office/powerpoint/2010/main" val="21320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base" latinLnBrk="0" hangingPunct="1">
              <a:lnSpc>
                <a:spcPts val="2800"/>
              </a:lnSpc>
              <a:spcBef>
                <a:spcPts val="0"/>
              </a:spcBef>
              <a:spcAft>
                <a:spcPct val="0"/>
              </a:spcAft>
              <a:buClrTx/>
              <a:buSzTx/>
              <a:buFont typeface="Arial" charset="0"/>
              <a:buNone/>
              <a:tabLst/>
              <a:defRPr/>
            </a:pPr>
            <a:endPar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تُعَدّ المنطقة العربية شابة نسبياً، حيث يزيد عدد الشباب عن عدد كبار السن اليوم بأكثر من 10 أضعاف تقريباً.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سيتغيّر هذا الواقع بحلول عام 2050 حيث يمكن أن يمثل عدد كبار السن حوالي ربع عدد الشباب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من المتوقع أن تزيد نسبة كبار السن أكثرمن الضعف في العقود الثلاثة المقبلة، من حوالي 5 % إلى تقريباً11 %من مجموع السكان</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شهدت المنطقة العربية ارتفاعاً كبيراً في عدد كبار السن، من 4.5 مليون في عام 1970 إلى 20.8 مليون في عام 2020 . ومن المتوقع أن يستمر هذا الاتجاه وأن يرتفع عدد كبار السن ثلاثة أضعاف، ليصل إلى 71.5 مليون شخص بحلول عام 2050</a:t>
            </a:r>
          </a:p>
          <a:p>
            <a:endParaRPr lang="en-US" dirty="0"/>
          </a:p>
        </p:txBody>
      </p:sp>
      <p:sp>
        <p:nvSpPr>
          <p:cNvPr id="4" name="Slide Number Placeholder 3"/>
          <p:cNvSpPr>
            <a:spLocks noGrp="1"/>
          </p:cNvSpPr>
          <p:nvPr>
            <p:ph type="sldNum" sz="quarter" idx="5"/>
          </p:nvPr>
        </p:nvSpPr>
        <p:spPr/>
        <p:txBody>
          <a:bodyPr/>
          <a:lstStyle/>
          <a:p>
            <a:fld id="{AF7E130C-494F-4957-BE41-933EEB7F7A09}" type="slidenum">
              <a:rPr lang="en-US" smtClean="0"/>
              <a:t>4</a:t>
            </a:fld>
            <a:endParaRPr lang="en-US"/>
          </a:p>
        </p:txBody>
      </p:sp>
    </p:spTree>
    <p:extLst>
      <p:ext uri="{BB962C8B-B14F-4D97-AF65-F5344CB8AC3E}">
        <p14:creationId xmlns:p14="http://schemas.microsoft.com/office/powerpoint/2010/main" val="364434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base" latinLnBrk="0" hangingPunct="1">
              <a:lnSpc>
                <a:spcPts val="2800"/>
              </a:lnSpc>
              <a:spcBef>
                <a:spcPts val="0"/>
              </a:spcBef>
              <a:spcAft>
                <a:spcPct val="0"/>
              </a:spcAft>
              <a:buClrTx/>
              <a:buSzTx/>
              <a:buFont typeface="Arial" charset="0"/>
              <a:buNone/>
              <a:tabLst/>
              <a:defRPr/>
            </a:pPr>
            <a:endPar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تُعَدّ المنطقة العربية شابة نسبياً، حيث يزيد عدد الشباب عن عدد كبار السن اليوم بأكثر من 10 أضعاف تقريباً.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سيتغيّر هذا الواقع بحلول عام 2050 حيث يمكن أن يمثل عدد كبار السن حوالي ربع عدد الشباب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من المتوقع أن تزيد نسبة كبار السن أكثرمن الضعف في العقود الثلاثة المقبلة، من حوالي 5 % إلى تقريباً11 %من مجموع السكان</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شهدت المنطقة العربية ارتفاعاً كبيراً في عدد كبار السن، من 4.5 مليون في عام 1970 إلى 20.8 مليون في عام 2020 . ومن المتوقع أن يستمر هذا الاتجاه وأن يرتفع عدد كبار السن ثلاثة أضعاف، ليصل إلى 71.5 مليون شخص بحلول عام 2050</a:t>
            </a:r>
          </a:p>
          <a:p>
            <a:endParaRPr lang="en-US" dirty="0"/>
          </a:p>
        </p:txBody>
      </p:sp>
      <p:sp>
        <p:nvSpPr>
          <p:cNvPr id="4" name="Slide Number Placeholder 3"/>
          <p:cNvSpPr>
            <a:spLocks noGrp="1"/>
          </p:cNvSpPr>
          <p:nvPr>
            <p:ph type="sldNum" sz="quarter" idx="5"/>
          </p:nvPr>
        </p:nvSpPr>
        <p:spPr/>
        <p:txBody>
          <a:bodyPr/>
          <a:lstStyle/>
          <a:p>
            <a:fld id="{AF7E130C-494F-4957-BE41-933EEB7F7A09}" type="slidenum">
              <a:rPr lang="en-US" smtClean="0"/>
              <a:t>5</a:t>
            </a:fld>
            <a:endParaRPr lang="en-US"/>
          </a:p>
        </p:txBody>
      </p:sp>
    </p:spTree>
    <p:extLst>
      <p:ext uri="{BB962C8B-B14F-4D97-AF65-F5344CB8AC3E}">
        <p14:creationId xmlns:p14="http://schemas.microsoft.com/office/powerpoint/2010/main" val="15785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r" defTabSz="457200" rtl="1" eaLnBrk="0" fontAlgn="base" latinLnBrk="0" hangingPunct="0">
              <a:lnSpc>
                <a:spcPct val="100000"/>
              </a:lnSpc>
              <a:spcBef>
                <a:spcPct val="30000"/>
              </a:spcBef>
              <a:spcAft>
                <a:spcPct val="0"/>
              </a:spcAft>
              <a:buClrTx/>
              <a:buSzTx/>
              <a:buFontTx/>
              <a:buNone/>
              <a:tabLst/>
              <a:defRPr/>
            </a:pPr>
            <a:r>
              <a:rPr lang="ar-LB" sz="1800" kern="1200" dirty="0">
                <a:solidFill>
                  <a:schemeClr val="tx1"/>
                </a:solidFill>
                <a:effectLst/>
                <a:latin typeface="Arial"/>
                <a:ea typeface="ＭＳ Ｐゴシック" charset="-128"/>
                <a:cs typeface="+mn-cs"/>
              </a:rPr>
              <a:t>خطة عمل مدريد </a:t>
            </a:r>
            <a:r>
              <a:rPr lang="ar-LB" sz="1800" dirty="0">
                <a:solidFill>
                  <a:schemeClr val="tx1">
                    <a:lumMod val="50000"/>
                    <a:lumOff val="50000"/>
                  </a:schemeClr>
                </a:solidFill>
                <a:cs typeface="+mn-cs"/>
              </a:rPr>
              <a:t>تتضمن 18  قضية و35 هدفاً و239 توصية مقسمة </a:t>
            </a:r>
            <a:r>
              <a:rPr lang="ar-LB" sz="1800" kern="1200" dirty="0">
                <a:solidFill>
                  <a:schemeClr val="tx1"/>
                </a:solidFill>
                <a:effectLst/>
                <a:latin typeface="Arial"/>
                <a:ea typeface="ＭＳ Ｐゴシック" charset="-128"/>
                <a:cs typeface="+mn-cs"/>
              </a:rPr>
              <a:t>تتمحور حول ثلاثة توجهات ذات أولوية:  وهي </a:t>
            </a: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r>
              <a:rPr lang="ar-LB" sz="1800" kern="1200" dirty="0">
                <a:solidFill>
                  <a:schemeClr val="tx1"/>
                </a:solidFill>
                <a:effectLst/>
                <a:latin typeface="Arial"/>
                <a:ea typeface="ＭＳ Ｐゴシック" charset="-128"/>
                <a:cs typeface="+mn-cs"/>
              </a:rPr>
              <a:t>كبار السن والتنمية: المشاركة، تأمين الدخل، الشيخوخة النشطة، التضامن بين الأجيال الوصول إلى المعرفة والتدريب تأمين الدخل والحماية الاجتماعية وحالات الطوارئ</a:t>
            </a: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endParaRPr lang="ar-LB" sz="1800" kern="1200" dirty="0">
              <a:solidFill>
                <a:schemeClr val="tx1"/>
              </a:solidFill>
              <a:effectLst/>
              <a:latin typeface="Arial"/>
              <a:ea typeface="ＭＳ Ｐゴシック" charset="-128"/>
              <a:cs typeface="+mn-cs"/>
            </a:endParaRP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r>
              <a:rPr lang="ar-LB" sz="1800" kern="1200" dirty="0">
                <a:solidFill>
                  <a:schemeClr val="tx1"/>
                </a:solidFill>
                <a:effectLst/>
                <a:latin typeface="Arial"/>
                <a:ea typeface="ＭＳ Ｐゴシック" charset="-128"/>
                <a:cs typeface="+mn-cs"/>
              </a:rPr>
              <a:t>توفير الخدمات الصحية والرفاه في سن الشيخوخة: توفير الخدمات الصحية تدريب مقدمي الرعاية والمختصين طب الشيخوخة الصحة العقلية والإعاقة</a:t>
            </a: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endParaRPr lang="ar-LB" sz="1800" kern="1200" dirty="0">
              <a:solidFill>
                <a:schemeClr val="tx1"/>
              </a:solidFill>
              <a:effectLst/>
              <a:latin typeface="Arial"/>
              <a:ea typeface="ＭＳ Ｐゴシック" charset="-128"/>
              <a:cs typeface="+mn-cs"/>
            </a:endParaRP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r>
              <a:rPr lang="ar-LB" sz="1800" kern="1200" dirty="0">
                <a:solidFill>
                  <a:schemeClr val="tx1"/>
                </a:solidFill>
                <a:effectLst/>
                <a:latin typeface="Arial"/>
                <a:ea typeface="ＭＳ Ｐゴシック" charset="-128"/>
                <a:cs typeface="+mn-cs"/>
              </a:rPr>
              <a:t>كفالة بيئة تمكينية وداعمة: السكن والبيئة المحيطة وإفساح الوصول الشيخوخة في المكان، الرعاية المتخصصة ودعم مقدمي الرعاية، الحماية من العنف وسوء المعاملة وتعزيز الصورة الإيجابية عن دور كبار السن</a:t>
            </a:r>
          </a:p>
          <a:p>
            <a:pPr algn="r" rtl="1"/>
            <a:endParaRPr lang="ar-LB" sz="1800" dirty="0">
              <a:effectLst/>
              <a:latin typeface="Times New Roman" panose="02020603050405020304" pitchFamily="18" charset="0"/>
              <a:cs typeface="Traditional Arabic" panose="02020603050405020304" pitchFamily="18" charset="-78"/>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30ED96E-1745-464B-A4EF-BA6E0644A088}"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296173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LB" dirty="0"/>
          </a:p>
          <a:p>
            <a:r>
              <a:rPr lang="ar-LB" dirty="0"/>
              <a:t>معرفة الشيخوخة ومكافحتها. يعد التمييز بين الجنسين مقروناً بالشيخوخة المفتاح الأساسي للتمييز الاجتماعي والاقتصادي وعدم المساواة عند التقدّم في العمر، مما يحرم المسنات من حقوقهن ويحدّ من إمكانات ملايين النساء للمساهمة في التنمية المستدامة</a:t>
            </a:r>
          </a:p>
          <a:p>
            <a:endParaRPr lang="ar-LB" dirty="0"/>
          </a:p>
          <a:p>
            <a:pPr rtl="1"/>
            <a:r>
              <a:rPr lang="ar-LB" sz="1200" dirty="0">
                <a:solidFill>
                  <a:prstClr val="black"/>
                </a:solidFill>
                <a:latin typeface="Calibri"/>
                <a:ea typeface="+mn-ea"/>
                <a:cs typeface="Arial" panose="020B0604020202020204" pitchFamily="34" charset="0"/>
              </a:rPr>
              <a:t>مثل من المنطقة العربية:</a:t>
            </a:r>
          </a:p>
          <a:p>
            <a:pPr rtl="1"/>
            <a:r>
              <a:rPr lang="ar-LB" sz="1200" dirty="0">
                <a:solidFill>
                  <a:prstClr val="black"/>
                </a:solidFill>
                <a:latin typeface="Calibri"/>
                <a:ea typeface="+mn-ea"/>
                <a:cs typeface="Arial" panose="020B0604020202020204" pitchFamily="34" charset="0"/>
              </a:rPr>
              <a:t>مصر: 2014 النساء: 26.6% من كبيرات السن يعشن بمفردهن و16% يعشن مع أزواجهن.</a:t>
            </a:r>
          </a:p>
          <a:p>
            <a:pPr rtl="1"/>
            <a:r>
              <a:rPr lang="ar-LB" sz="1200" dirty="0">
                <a:solidFill>
                  <a:prstClr val="black"/>
                </a:solidFill>
                <a:latin typeface="Calibri"/>
                <a:ea typeface="+mn-ea"/>
                <a:cs typeface="Arial" panose="020B0604020202020204" pitchFamily="34" charset="0"/>
              </a:rPr>
              <a:t>الذكور: 36% منهم يعيشون مع زوجاتهم مقارنة بنسبة 7.4% يعيشون بمفردهم. </a:t>
            </a:r>
          </a:p>
          <a:p>
            <a:pPr rtl="1"/>
            <a:r>
              <a:rPr lang="ar-LB" sz="1200" dirty="0">
                <a:solidFill>
                  <a:prstClr val="black"/>
                </a:solidFill>
                <a:latin typeface="Calibri"/>
                <a:ea typeface="+mn-ea"/>
                <a:cs typeface="Arial" panose="020B0604020202020204" pitchFamily="34" charset="0"/>
              </a:rPr>
              <a:t>الأردن:  2017 النساء: 19% يعشن بمفردهن</a:t>
            </a:r>
          </a:p>
          <a:p>
            <a:pPr rtl="1"/>
            <a:r>
              <a:rPr lang="ar-LB" sz="1200" dirty="0">
                <a:solidFill>
                  <a:prstClr val="black"/>
                </a:solidFill>
                <a:latin typeface="Calibri"/>
                <a:ea typeface="+mn-ea"/>
                <a:cs typeface="Arial" panose="020B0604020202020204" pitchFamily="34" charset="0"/>
              </a:rPr>
              <a:t> الذكور: و4.5% يعيشون بمفردهم</a:t>
            </a:r>
          </a:p>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7</a:t>
            </a:fld>
            <a:endParaRPr lang="en-US"/>
          </a:p>
        </p:txBody>
      </p:sp>
    </p:spTree>
    <p:extLst>
      <p:ext uri="{BB962C8B-B14F-4D97-AF65-F5344CB8AC3E}">
        <p14:creationId xmlns:p14="http://schemas.microsoft.com/office/powerpoint/2010/main" val="43425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8</a:t>
            </a:fld>
            <a:endParaRPr lang="en-US"/>
          </a:p>
        </p:txBody>
      </p:sp>
    </p:spTree>
    <p:extLst>
      <p:ext uri="{BB962C8B-B14F-4D97-AF65-F5344CB8AC3E}">
        <p14:creationId xmlns:p14="http://schemas.microsoft.com/office/powerpoint/2010/main" val="241108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r" defTabSz="457200" rtl="1" eaLnBrk="1" fontAlgn="base" latinLnBrk="0" hangingPunct="1">
              <a:lnSpc>
                <a:spcPts val="2800"/>
              </a:lnSpc>
              <a:spcBef>
                <a:spcPts val="0"/>
              </a:spcBef>
              <a:spcAft>
                <a:spcPct val="0"/>
              </a:spcAft>
              <a:buClrTx/>
              <a:buSzTx/>
              <a:buFont typeface="Arial" panose="020B0604020202020204" pitchFamily="34" charset="0"/>
              <a:buChar char="•"/>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تأمين حماية اجتماعية ومعاشات تقاعد تأخذ بعين الاعتبار السن والإعاقة والجنس لجميع المسنات. الحصول على الخدمات الاجتماعية بتكلفة معقولة وجودة عالية، اضافة الى الإسكان والرعاية الصحية والرعاية الطويلة الأمد المموّلة بالكامل بواسطة قوانين وميزانيات ضريبية تساوي بين الجنسين.</a:t>
            </a:r>
          </a:p>
          <a:p>
            <a:pPr algn="r" rtl="1"/>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9</a:t>
            </a:fld>
            <a:endParaRPr lang="en-US"/>
          </a:p>
        </p:txBody>
      </p:sp>
    </p:spTree>
    <p:extLst>
      <p:ext uri="{BB962C8B-B14F-4D97-AF65-F5344CB8AC3E}">
        <p14:creationId xmlns:p14="http://schemas.microsoft.com/office/powerpoint/2010/main" val="27774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0BF15E-BA8E-45FC-9B26-4340B19AC11A}" type="datetimeFigureOut">
              <a:rPr lang="en-US" smtClean="0"/>
              <a:t>11/07/2023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337622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BF15E-BA8E-45FC-9B26-4340B19AC11A}" type="datetimeFigureOut">
              <a:rPr lang="en-US" smtClean="0"/>
              <a:t>11/07/2023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77725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BF15E-BA8E-45FC-9B26-4340B19AC11A}" type="datetimeFigureOut">
              <a:rPr lang="en-US" smtClean="0"/>
              <a:t>11/07/2023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366711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20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1" y="1550989"/>
            <a:ext cx="10039351" cy="180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1217384" y="1016906"/>
            <a:ext cx="8821965" cy="419100"/>
          </a:xfrm>
          <a:prstGeom prst="rect">
            <a:avLst/>
          </a:prstGeom>
        </p:spPr>
        <p:txBody>
          <a:bodyPr lIns="0" tIns="0" rIns="0" bIns="0"/>
          <a:lstStyle>
            <a:lvl1pPr algn="r">
              <a:lnSpc>
                <a:spcPts val="2700"/>
              </a:lnSpc>
              <a:defRPr sz="2700" b="1" cap="none">
                <a:solidFill>
                  <a:srgbClr val="595959"/>
                </a:solidFill>
                <a:latin typeface="Arial"/>
                <a:cs typeface="Arial"/>
              </a:defRPr>
            </a:lvl1pPr>
          </a:lstStyle>
          <a:p>
            <a:r>
              <a:rPr lang="en-US"/>
              <a:t>Click to edit Master title style</a:t>
            </a:r>
            <a:endParaRPr lang="en-US" dirty="0"/>
          </a:p>
        </p:txBody>
      </p:sp>
      <p:sp>
        <p:nvSpPr>
          <p:cNvPr id="12" name="Subtitle 2"/>
          <p:cNvSpPr>
            <a:spLocks noGrp="1"/>
          </p:cNvSpPr>
          <p:nvPr>
            <p:ph type="subTitle" idx="1"/>
          </p:nvPr>
        </p:nvSpPr>
        <p:spPr>
          <a:xfrm>
            <a:off x="1217384" y="2685142"/>
            <a:ext cx="8821965" cy="1950358"/>
          </a:xfrm>
          <a:prstGeom prst="rect">
            <a:avLst/>
          </a:prstGeom>
        </p:spPr>
        <p:txBody>
          <a:bodyPr lIns="0" tIns="0" rIns="0" bIns="0" anchor="t" anchorCtr="0"/>
          <a:lstStyle>
            <a:lvl1pPr marL="0" indent="0" algn="r">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9063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691951" y="3823484"/>
            <a:ext cx="7912360" cy="419100"/>
          </a:xfrm>
          <a:prstGeom prst="rect">
            <a:avLst/>
          </a:prstGeom>
        </p:spPr>
        <p:txBody>
          <a:bodyPr lIns="0" tIns="0" rIns="0" bIns="0"/>
          <a:lstStyle>
            <a:lvl1pPr algn="r">
              <a:defRPr sz="3200" b="1" cap="none" baseline="0">
                <a:solidFill>
                  <a:schemeClr val="bg1">
                    <a:lumMod val="95000"/>
                  </a:schemeClr>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06041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0836583B-5CCA-6248-9049-C091497DC572}"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88323"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Text Placeholder 23"/>
          <p:cNvSpPr>
            <a:spLocks noGrp="1"/>
          </p:cNvSpPr>
          <p:nvPr>
            <p:ph type="body" sz="quarter" idx="14"/>
          </p:nvPr>
        </p:nvSpPr>
        <p:spPr>
          <a:xfrm>
            <a:off x="788323" y="2267081"/>
            <a:ext cx="9251027" cy="3375025"/>
          </a:xfrm>
          <a:prstGeom prst="rect">
            <a:avLst/>
          </a:prstGeom>
        </p:spPr>
        <p:txBody>
          <a:bodyPr vert="horz" lIns="0" tIns="0" rIns="0" bIns="0"/>
          <a:lstStyle>
            <a:lvl1pPr marL="0" algn="r">
              <a:lnSpc>
                <a:spcPct val="100000"/>
              </a:lnSpc>
              <a:spcBef>
                <a:spcPts val="0"/>
              </a:spcBef>
              <a:buNone/>
              <a:defRPr sz="1800" b="0" cap="none" baseline="0">
                <a:solidFill>
                  <a:srgbClr val="595959"/>
                </a:solidFill>
                <a:latin typeface="Arial"/>
                <a:cs typeface="Arial"/>
              </a:defRPr>
            </a:lvl1pPr>
            <a:lvl2pPr marL="0" algn="r">
              <a:lnSpc>
                <a:spcPct val="100000"/>
              </a:lnSpc>
              <a:spcBef>
                <a:spcPts val="0"/>
              </a:spcBef>
              <a:buNone/>
              <a:defRPr sz="1800" b="0" cap="all">
                <a:solidFill>
                  <a:srgbClr val="418FDE"/>
                </a:solidFill>
                <a:latin typeface="Arial"/>
                <a:cs typeface="Arial"/>
              </a:defRPr>
            </a:lvl2pPr>
            <a:lvl3pPr marL="0" indent="0" algn="r">
              <a:lnSpc>
                <a:spcPct val="100000"/>
              </a:lnSpc>
              <a:spcBef>
                <a:spcPts val="0"/>
              </a:spcBef>
              <a:buNone/>
              <a:defRPr sz="1800" cap="all">
                <a:solidFill>
                  <a:srgbClr val="595959"/>
                </a:solidFill>
                <a:latin typeface=""/>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4439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51F280F6-0781-8443-A9C9-F7D6BFC98A82}"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88324" y="707595"/>
            <a:ext cx="9248633" cy="111994"/>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1" name="Text Placeholder 23"/>
          <p:cNvSpPr>
            <a:spLocks noGrp="1"/>
          </p:cNvSpPr>
          <p:nvPr>
            <p:ph type="body" sz="quarter" idx="14"/>
          </p:nvPr>
        </p:nvSpPr>
        <p:spPr>
          <a:xfrm>
            <a:off x="788323" y="2233703"/>
            <a:ext cx="5577541" cy="3892177"/>
          </a:xfrm>
          <a:prstGeom prst="rect">
            <a:avLst/>
          </a:prstGeom>
        </p:spPr>
        <p:txBody>
          <a:bodyPr vert="horz" lIns="0" tIns="0" rIns="0" bIns="0"/>
          <a:lstStyle>
            <a:lvl1pPr marL="0" algn="r">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a:t>Edit Master text styles</a:t>
            </a:r>
          </a:p>
        </p:txBody>
      </p:sp>
      <p:sp>
        <p:nvSpPr>
          <p:cNvPr id="13" name="Text Placeholder 12"/>
          <p:cNvSpPr>
            <a:spLocks noGrp="1"/>
          </p:cNvSpPr>
          <p:nvPr>
            <p:ph type="body" sz="quarter" idx="15"/>
          </p:nvPr>
        </p:nvSpPr>
        <p:spPr>
          <a:xfrm>
            <a:off x="6856591" y="2231744"/>
            <a:ext cx="3182759" cy="3894137"/>
          </a:xfrm>
          <a:prstGeom prst="rect">
            <a:avLst/>
          </a:prstGeom>
        </p:spPr>
        <p:txBody>
          <a:bodyPr vert="horz" lIns="0" tIns="0" rIns="0" bIns="0"/>
          <a:lstStyle>
            <a:lvl1pPr marL="0" indent="0" algn="r">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704586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808BA6E9-F35A-244B-A00A-266AB748016E}"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88323"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1" name="Text Placeholder 23"/>
          <p:cNvSpPr>
            <a:spLocks noGrp="1"/>
          </p:cNvSpPr>
          <p:nvPr>
            <p:ph type="body" sz="quarter" idx="14"/>
          </p:nvPr>
        </p:nvSpPr>
        <p:spPr>
          <a:xfrm>
            <a:off x="788323" y="2233703"/>
            <a:ext cx="5577541"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Edit Master text styles</a:t>
            </a:r>
          </a:p>
          <a:p>
            <a:pPr lvl="1"/>
            <a:r>
              <a:rPr lang="en-US"/>
              <a:t>Second level</a:t>
            </a:r>
          </a:p>
        </p:txBody>
      </p:sp>
      <p:sp>
        <p:nvSpPr>
          <p:cNvPr id="13" name="Text Placeholder 12"/>
          <p:cNvSpPr>
            <a:spLocks noGrp="1"/>
          </p:cNvSpPr>
          <p:nvPr>
            <p:ph type="body" sz="quarter" idx="15"/>
          </p:nvPr>
        </p:nvSpPr>
        <p:spPr>
          <a:xfrm>
            <a:off x="6854199" y="2231744"/>
            <a:ext cx="3182759" cy="3894137"/>
          </a:xfrm>
          <a:prstGeom prst="rect">
            <a:avLst/>
          </a:prstGeom>
        </p:spPr>
        <p:txBody>
          <a:bodyPr vert="horz" lIns="0" tIns="0" rIns="0" bIns="0"/>
          <a:lstStyle>
            <a:lvl1pPr marL="0" indent="0" algn="r">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147213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C2A59A6E-F30E-BF46-913C-1FFE2BEE6721}"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88324"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8770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Text Placeholder 23"/>
          <p:cNvSpPr>
            <a:spLocks noGrp="1"/>
          </p:cNvSpPr>
          <p:nvPr>
            <p:ph type="body" sz="quarter" idx="15"/>
          </p:nvPr>
        </p:nvSpPr>
        <p:spPr>
          <a:xfrm>
            <a:off x="5748869" y="2233703"/>
            <a:ext cx="4291993"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Edit Master text styles</a:t>
            </a:r>
          </a:p>
          <a:p>
            <a:pPr lvl="1"/>
            <a:r>
              <a:rPr lang="en-US"/>
              <a:t>Second level</a:t>
            </a:r>
          </a:p>
        </p:txBody>
      </p:sp>
      <p:sp>
        <p:nvSpPr>
          <p:cNvPr id="12" name="Text Placeholder 23"/>
          <p:cNvSpPr>
            <a:spLocks noGrp="1"/>
          </p:cNvSpPr>
          <p:nvPr>
            <p:ph type="body" sz="quarter" idx="16"/>
          </p:nvPr>
        </p:nvSpPr>
        <p:spPr>
          <a:xfrm>
            <a:off x="789519" y="2233703"/>
            <a:ext cx="4715932"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95637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51DFFF25-32D7-124D-9C51-FE75EA9C7DBF}"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2" name="Text Placeholder 12"/>
          <p:cNvSpPr>
            <a:spLocks noGrp="1"/>
          </p:cNvSpPr>
          <p:nvPr>
            <p:ph type="body" sz="quarter" idx="12"/>
          </p:nvPr>
        </p:nvSpPr>
        <p:spPr>
          <a:xfrm>
            <a:off x="1186256" y="2231744"/>
            <a:ext cx="8853093" cy="1297043"/>
          </a:xfrm>
          <a:prstGeom prst="rect">
            <a:avLst/>
          </a:prstGeom>
        </p:spPr>
        <p:txBody>
          <a:bodyPr vert="horz" lIns="0" tIns="0" rIns="0" bIns="0"/>
          <a:lstStyle>
            <a:lvl1pPr marL="0" indent="0" algn="r">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
        <p:nvSpPr>
          <p:cNvPr id="13" name="Picture Placeholder 13"/>
          <p:cNvSpPr>
            <a:spLocks noGrp="1"/>
          </p:cNvSpPr>
          <p:nvPr>
            <p:ph type="pic" sz="quarter" idx="13"/>
          </p:nvPr>
        </p:nvSpPr>
        <p:spPr>
          <a:xfrm>
            <a:off x="1186256" y="3855358"/>
            <a:ext cx="8853093" cy="2222500"/>
          </a:xfrm>
          <a:prstGeom prst="rect">
            <a:avLst/>
          </a:prstGeom>
        </p:spPr>
        <p:txBody>
          <a:bodyPr vert="horz"/>
          <a:lstStyle>
            <a:lvl1pPr algn="r">
              <a:defRPr sz="120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167746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BF15E-BA8E-45FC-9B26-4340B19AC11A}" type="datetimeFigureOut">
              <a:rPr lang="en-US" smtClean="0"/>
              <a:t>11/07/2023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257855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D3AE41D8-68D9-6542-8D76-B4D88AED10E5}"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Picture Placeholder 13"/>
          <p:cNvSpPr>
            <a:spLocks noGrp="1"/>
          </p:cNvSpPr>
          <p:nvPr>
            <p:ph type="pic" sz="quarter" idx="13"/>
          </p:nvPr>
        </p:nvSpPr>
        <p:spPr>
          <a:xfrm>
            <a:off x="1186256" y="2086429"/>
            <a:ext cx="8853093" cy="3991429"/>
          </a:xfrm>
          <a:prstGeom prst="rect">
            <a:avLst/>
          </a:prstGeom>
        </p:spPr>
        <p:txBody>
          <a:bodyPr vert="horz"/>
          <a:lstStyle>
            <a:lvl1pPr algn="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39513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ACD63134-F4B5-FF41-B6D9-D67331DDBB03}"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Text Placeholder 23"/>
          <p:cNvSpPr>
            <a:spLocks noGrp="1"/>
          </p:cNvSpPr>
          <p:nvPr>
            <p:ph type="body" sz="quarter" idx="15"/>
          </p:nvPr>
        </p:nvSpPr>
        <p:spPr>
          <a:xfrm>
            <a:off x="1187453" y="2233703"/>
            <a:ext cx="5029804" cy="3892177"/>
          </a:xfrm>
          <a:prstGeom prst="rect">
            <a:avLst/>
          </a:prstGeom>
        </p:spPr>
        <p:txBody>
          <a:bodyPr vert="horz" lIns="0" tIns="0" rIns="0" bIns="0"/>
          <a:lstStyle>
            <a:lvl1pPr marL="0" algn="r">
              <a:lnSpc>
                <a:spcPct val="100000"/>
              </a:lnSpc>
              <a:spcBef>
                <a:spcPts val="0"/>
              </a:spcBef>
              <a:buNone/>
              <a:defRPr sz="1200" b="0" i="0" cap="none" baseline="0">
                <a:solidFill>
                  <a:srgbClr val="595959"/>
                </a:solidFill>
                <a:latin typeface="Arial"/>
                <a:cs typeface="Arial"/>
              </a:defRPr>
            </a:lvl1pPr>
            <a:lvl2pPr marL="0" indent="-108000" algn="r">
              <a:lnSpc>
                <a:spcPct val="100000"/>
              </a:lnSpc>
              <a:spcBef>
                <a:spcPts val="0"/>
              </a:spcBef>
              <a:buFont typeface="Arial"/>
              <a:buChar char="•"/>
              <a:defRPr sz="1200" b="0" cap="none">
                <a:solidFill>
                  <a:srgbClr val="595959"/>
                </a:solidFill>
                <a:latin typeface="Arial"/>
                <a:cs typeface="Arial"/>
              </a:defRPr>
            </a:lvl2pPr>
            <a:lvl3pPr marL="0" indent="-108000" algn="r">
              <a:spcBef>
                <a:spcPts val="0"/>
              </a:spcBef>
              <a:defRPr lang="en-US" sz="1200" b="0" kern="1200" cap="none" dirty="0" smtClean="0">
                <a:solidFill>
                  <a:srgbClr val="418FDE"/>
                </a:solidFill>
                <a:latin typeface="Arial"/>
                <a:ea typeface="ＭＳ Ｐゴシック" charset="-128"/>
                <a:cs typeface="Arial"/>
              </a:defRPr>
            </a:lvl3pPr>
          </a:lstStyle>
          <a:p>
            <a:pPr lvl="0"/>
            <a:r>
              <a:rPr lang="en-US"/>
              <a:t>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6471255" y="2233704"/>
            <a:ext cx="3568095" cy="3880439"/>
          </a:xfrm>
          <a:prstGeom prst="rect">
            <a:avLst/>
          </a:prstGeom>
        </p:spPr>
        <p:txBody>
          <a:bodyPr vert="horz"/>
          <a:lstStyle>
            <a:lvl1pPr algn="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419855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TextBox 15"/>
          <p:cNvSpPr txBox="1"/>
          <p:nvPr/>
        </p:nvSpPr>
        <p:spPr>
          <a:xfrm>
            <a:off x="921596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42EC345B-9D54-4F42-8A0E-92B133D7A864}"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80944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808824"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2" name="Text Placeholder 12"/>
          <p:cNvSpPr>
            <a:spLocks noGrp="1"/>
          </p:cNvSpPr>
          <p:nvPr>
            <p:ph type="body" sz="quarter" idx="12"/>
          </p:nvPr>
        </p:nvSpPr>
        <p:spPr>
          <a:xfrm>
            <a:off x="762921" y="3587966"/>
            <a:ext cx="9295159" cy="2522323"/>
          </a:xfrm>
          <a:prstGeom prst="rect">
            <a:avLst/>
          </a:prstGeom>
        </p:spPr>
        <p:txBody>
          <a:bodyPr vert="horz" lIns="0" tIns="0" rIns="0" bIns="0"/>
          <a:lstStyle>
            <a:lvl1pPr marL="0" indent="0" algn="r">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
        <p:nvSpPr>
          <p:cNvPr id="13" name="Picture Placeholder 13"/>
          <p:cNvSpPr>
            <a:spLocks noGrp="1"/>
          </p:cNvSpPr>
          <p:nvPr>
            <p:ph type="pic" sz="quarter" idx="13"/>
          </p:nvPr>
        </p:nvSpPr>
        <p:spPr>
          <a:xfrm>
            <a:off x="762922" y="1898467"/>
            <a:ext cx="2224903"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1" name="Picture Placeholder 13"/>
          <p:cNvSpPr>
            <a:spLocks noGrp="1"/>
          </p:cNvSpPr>
          <p:nvPr>
            <p:ph type="pic" sz="quarter" idx="14"/>
          </p:nvPr>
        </p:nvSpPr>
        <p:spPr>
          <a:xfrm>
            <a:off x="5673593" y="1898467"/>
            <a:ext cx="2149912"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4" name="Picture Placeholder 13"/>
          <p:cNvSpPr>
            <a:spLocks noGrp="1"/>
          </p:cNvSpPr>
          <p:nvPr>
            <p:ph type="pic" sz="quarter" idx="15"/>
          </p:nvPr>
        </p:nvSpPr>
        <p:spPr>
          <a:xfrm>
            <a:off x="8031539" y="1898467"/>
            <a:ext cx="2026541"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5" name="Picture Placeholder 13"/>
          <p:cNvSpPr>
            <a:spLocks noGrp="1"/>
          </p:cNvSpPr>
          <p:nvPr>
            <p:ph type="pic" sz="quarter" idx="16"/>
          </p:nvPr>
        </p:nvSpPr>
        <p:spPr>
          <a:xfrm>
            <a:off x="3254541" y="1898467"/>
            <a:ext cx="2140236" cy="1521463"/>
          </a:xfrm>
          <a:prstGeom prst="rect">
            <a:avLst/>
          </a:prstGeom>
        </p:spPr>
        <p:txBody>
          <a:bodyPr vert="horz"/>
          <a:lstStyle>
            <a:lvl1pPr>
              <a:defRPr sz="120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19495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A539E257-1F2E-7942-B6F3-C3D4599DA866}"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2" name="Picture Placeholder 13"/>
          <p:cNvSpPr>
            <a:spLocks noGrp="1"/>
          </p:cNvSpPr>
          <p:nvPr>
            <p:ph type="pic" sz="quarter" idx="13"/>
          </p:nvPr>
        </p:nvSpPr>
        <p:spPr>
          <a:xfrm>
            <a:off x="5371208" y="1914072"/>
            <a:ext cx="4668141" cy="3946072"/>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
        <p:nvSpPr>
          <p:cNvPr id="14" name="Picture Placeholder 13"/>
          <p:cNvSpPr>
            <a:spLocks noGrp="1"/>
          </p:cNvSpPr>
          <p:nvPr>
            <p:ph type="pic" sz="quarter" idx="14"/>
          </p:nvPr>
        </p:nvSpPr>
        <p:spPr>
          <a:xfrm>
            <a:off x="1202016" y="1914072"/>
            <a:ext cx="3979333" cy="3946072"/>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374895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0CC399CD-A734-224D-9B05-A1CCD1E5BA0F}"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Text Placeholder 23"/>
          <p:cNvSpPr>
            <a:spLocks noGrp="1"/>
          </p:cNvSpPr>
          <p:nvPr>
            <p:ph type="body" sz="quarter" idx="15"/>
          </p:nvPr>
        </p:nvSpPr>
        <p:spPr>
          <a:xfrm>
            <a:off x="5299832" y="2233703"/>
            <a:ext cx="4739517" cy="3892177"/>
          </a:xfrm>
          <a:prstGeom prst="rect">
            <a:avLst/>
          </a:prstGeom>
        </p:spPr>
        <p:txBody>
          <a:bodyPr vert="horz" lIns="0" tIns="0" rIns="0" bIns="0"/>
          <a:lstStyle>
            <a:lvl1pPr marL="0" algn="r">
              <a:lnSpc>
                <a:spcPct val="100000"/>
              </a:lnSpc>
              <a:spcBef>
                <a:spcPts val="0"/>
              </a:spcBef>
              <a:buNone/>
              <a:defRPr sz="1200" b="0" i="0" cap="none" baseline="0">
                <a:solidFill>
                  <a:srgbClr val="595959"/>
                </a:solidFill>
                <a:latin typeface="Arial"/>
                <a:cs typeface="Arial"/>
              </a:defRPr>
            </a:lvl1pPr>
            <a:lvl2pPr marL="0" indent="-108000" algn="r">
              <a:lnSpc>
                <a:spcPct val="100000"/>
              </a:lnSpc>
              <a:spcBef>
                <a:spcPts val="0"/>
              </a:spcBef>
              <a:buFont typeface="Arial"/>
              <a:buChar char="•"/>
              <a:defRPr sz="1200" b="0" cap="none">
                <a:solidFill>
                  <a:srgbClr val="595959"/>
                </a:solidFill>
                <a:latin typeface="Arial"/>
                <a:cs typeface="Arial"/>
              </a:defRPr>
            </a:lvl2pPr>
            <a:lvl3pPr marL="0" indent="-108000" algn="r">
              <a:spcBef>
                <a:spcPts val="0"/>
              </a:spcBef>
              <a:defRPr lang="en-US" sz="1200" b="0" kern="1200" cap="none" dirty="0" smtClean="0">
                <a:solidFill>
                  <a:srgbClr val="418FDE"/>
                </a:solidFill>
                <a:latin typeface="Arial"/>
                <a:ea typeface="ＭＳ Ｐゴシック" charset="-128"/>
                <a:cs typeface="Arial"/>
              </a:defRPr>
            </a:lvl3pPr>
          </a:lstStyle>
          <a:p>
            <a:pPr lvl="0"/>
            <a:r>
              <a:rPr lang="en-US"/>
              <a:t>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790094" y="2233614"/>
            <a:ext cx="4278389" cy="3894137"/>
          </a:xfrm>
          <a:prstGeom prst="rect">
            <a:avLst/>
          </a:prstGeom>
        </p:spPr>
        <p:txBody>
          <a:bodyPr vert="horz"/>
          <a:lstStyle>
            <a:lvl1pPr algn="ctr">
              <a:defRPr>
                <a:latin typeface="Arial"/>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4274306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9173634"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D3CB35B6-CD4A-1344-816D-B4835B8E480F}"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18" name="Isosceles Triangle 17"/>
          <p:cNvSpPr/>
          <p:nvPr/>
        </p:nvSpPr>
        <p:spPr>
          <a:xfrm rot="10800000">
            <a:off x="5581652" y="3959225"/>
            <a:ext cx="196849"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19" name="Isosceles Triangle 18"/>
          <p:cNvSpPr/>
          <p:nvPr/>
        </p:nvSpPr>
        <p:spPr>
          <a:xfrm rot="10800000">
            <a:off x="5581652" y="5216526"/>
            <a:ext cx="196849"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0" name="Isosceles Triangle 19"/>
          <p:cNvSpPr/>
          <p:nvPr/>
        </p:nvSpPr>
        <p:spPr>
          <a:xfrm rot="10800000">
            <a:off x="5581652" y="2690813"/>
            <a:ext cx="196849"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1" name="Isosceles Triangle 20"/>
          <p:cNvSpPr/>
          <p:nvPr/>
        </p:nvSpPr>
        <p:spPr>
          <a:xfrm rot="16200000">
            <a:off x="4238891" y="2991115"/>
            <a:ext cx="147637" cy="150284"/>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2" name="Isosceles Triangle 21"/>
          <p:cNvSpPr/>
          <p:nvPr/>
        </p:nvSpPr>
        <p:spPr>
          <a:xfrm rot="10800000">
            <a:off x="5581652" y="3322638"/>
            <a:ext cx="196849"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3" name="Isosceles Triangle 22"/>
          <p:cNvSpPr/>
          <p:nvPr/>
        </p:nvSpPr>
        <p:spPr>
          <a:xfrm rot="10800000">
            <a:off x="5581652" y="3959225"/>
            <a:ext cx="196849"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4" name="Isosceles Triangle 23"/>
          <p:cNvSpPr/>
          <p:nvPr/>
        </p:nvSpPr>
        <p:spPr>
          <a:xfrm rot="10800000">
            <a:off x="5581652" y="4589463"/>
            <a:ext cx="196849"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5" name="Isosceles Triangle 24"/>
          <p:cNvSpPr/>
          <p:nvPr/>
        </p:nvSpPr>
        <p:spPr>
          <a:xfrm rot="10800000">
            <a:off x="5581652" y="5216526"/>
            <a:ext cx="196849"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6" name="Isosceles Triangle 25"/>
          <p:cNvSpPr/>
          <p:nvPr/>
        </p:nvSpPr>
        <p:spPr>
          <a:xfrm rot="10800000">
            <a:off x="2527300" y="3332163"/>
            <a:ext cx="196851"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7" name="Isosceles Triangle 26"/>
          <p:cNvSpPr/>
          <p:nvPr/>
        </p:nvSpPr>
        <p:spPr>
          <a:xfrm rot="10800000">
            <a:off x="2527300" y="3959225"/>
            <a:ext cx="196851"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8" name="Isosceles Triangle 27"/>
          <p:cNvSpPr/>
          <p:nvPr/>
        </p:nvSpPr>
        <p:spPr>
          <a:xfrm rot="10800000">
            <a:off x="8496300" y="3332163"/>
            <a:ext cx="196851"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9" name="Isosceles Triangle 28"/>
          <p:cNvSpPr/>
          <p:nvPr/>
        </p:nvSpPr>
        <p:spPr>
          <a:xfrm rot="10800000">
            <a:off x="8496300" y="3959225"/>
            <a:ext cx="196851"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30" name="Isosceles Triangle 29"/>
          <p:cNvSpPr/>
          <p:nvPr/>
        </p:nvSpPr>
        <p:spPr>
          <a:xfrm rot="5400000">
            <a:off x="6827574" y="2991116"/>
            <a:ext cx="147637" cy="15028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35" name="Text Placeholder 12"/>
          <p:cNvSpPr>
            <a:spLocks noGrp="1"/>
          </p:cNvSpPr>
          <p:nvPr>
            <p:ph type="body" sz="quarter" idx="12"/>
          </p:nvPr>
        </p:nvSpPr>
        <p:spPr>
          <a:xfrm>
            <a:off x="1193066" y="5401111"/>
            <a:ext cx="8842213"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
        <p:nvSpPr>
          <p:cNvPr id="39" name="Text Placeholder 38"/>
          <p:cNvSpPr>
            <a:spLocks noGrp="1"/>
          </p:cNvSpPr>
          <p:nvPr>
            <p:ph type="body" sz="quarter" idx="26"/>
          </p:nvPr>
        </p:nvSpPr>
        <p:spPr>
          <a:xfrm>
            <a:off x="7159349" y="3524123"/>
            <a:ext cx="285609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40" name="Text Placeholder 38"/>
          <p:cNvSpPr>
            <a:spLocks noGrp="1"/>
          </p:cNvSpPr>
          <p:nvPr>
            <p:ph type="body" sz="quarter" idx="27"/>
          </p:nvPr>
        </p:nvSpPr>
        <p:spPr>
          <a:xfrm>
            <a:off x="7159349" y="2889209"/>
            <a:ext cx="285609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41" name="Text Placeholder 38"/>
          <p:cNvSpPr>
            <a:spLocks noGrp="1"/>
          </p:cNvSpPr>
          <p:nvPr>
            <p:ph type="body" sz="quarter" idx="28"/>
          </p:nvPr>
        </p:nvSpPr>
        <p:spPr>
          <a:xfrm>
            <a:off x="7159349" y="4155138"/>
            <a:ext cx="288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48" name="Text Placeholder 38"/>
          <p:cNvSpPr>
            <a:spLocks noGrp="1"/>
          </p:cNvSpPr>
          <p:nvPr>
            <p:ph type="body" sz="quarter" idx="30"/>
          </p:nvPr>
        </p:nvSpPr>
        <p:spPr>
          <a:xfrm>
            <a:off x="4544065" y="2890838"/>
            <a:ext cx="2128865"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1" name="Text Placeholder 38"/>
          <p:cNvSpPr>
            <a:spLocks noGrp="1"/>
          </p:cNvSpPr>
          <p:nvPr>
            <p:ph type="body" sz="quarter" idx="31"/>
          </p:nvPr>
        </p:nvSpPr>
        <p:spPr>
          <a:xfrm>
            <a:off x="4544065" y="4783876"/>
            <a:ext cx="212886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2" name="Text Placeholder 38"/>
          <p:cNvSpPr>
            <a:spLocks noGrp="1"/>
          </p:cNvSpPr>
          <p:nvPr>
            <p:ph type="body" sz="quarter" idx="32"/>
          </p:nvPr>
        </p:nvSpPr>
        <p:spPr>
          <a:xfrm>
            <a:off x="4544065" y="2257870"/>
            <a:ext cx="2128865"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3" name="Text Placeholder 38"/>
          <p:cNvSpPr>
            <a:spLocks noGrp="1"/>
          </p:cNvSpPr>
          <p:nvPr>
            <p:ph type="body" sz="quarter" idx="33"/>
          </p:nvPr>
        </p:nvSpPr>
        <p:spPr>
          <a:xfrm>
            <a:off x="1181559" y="3524123"/>
            <a:ext cx="288405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4" name="Text Placeholder 38"/>
          <p:cNvSpPr>
            <a:spLocks noGrp="1"/>
          </p:cNvSpPr>
          <p:nvPr>
            <p:ph type="body" sz="quarter" idx="34"/>
          </p:nvPr>
        </p:nvSpPr>
        <p:spPr>
          <a:xfrm>
            <a:off x="1181559" y="2889209"/>
            <a:ext cx="288405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5" name="Text Placeholder 38"/>
          <p:cNvSpPr>
            <a:spLocks noGrp="1"/>
          </p:cNvSpPr>
          <p:nvPr>
            <p:ph type="body" sz="quarter" idx="35"/>
          </p:nvPr>
        </p:nvSpPr>
        <p:spPr>
          <a:xfrm>
            <a:off x="1181558" y="4155138"/>
            <a:ext cx="290819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6" name="Text Placeholder 38"/>
          <p:cNvSpPr>
            <a:spLocks noGrp="1"/>
          </p:cNvSpPr>
          <p:nvPr>
            <p:ph type="body" sz="quarter" idx="36"/>
          </p:nvPr>
        </p:nvSpPr>
        <p:spPr>
          <a:xfrm>
            <a:off x="4544065" y="4155138"/>
            <a:ext cx="212886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7" name="Text Placeholder 38"/>
          <p:cNvSpPr>
            <a:spLocks noGrp="1"/>
          </p:cNvSpPr>
          <p:nvPr>
            <p:ph type="body" sz="quarter" idx="37"/>
          </p:nvPr>
        </p:nvSpPr>
        <p:spPr>
          <a:xfrm>
            <a:off x="4544065" y="3524123"/>
            <a:ext cx="212886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Tree>
    <p:extLst>
      <p:ext uri="{BB962C8B-B14F-4D97-AF65-F5344CB8AC3E}">
        <p14:creationId xmlns:p14="http://schemas.microsoft.com/office/powerpoint/2010/main" val="3270853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62425" y="1145918"/>
            <a:ext cx="9512492" cy="328159"/>
          </a:xfrm>
          <a:prstGeom prst="rect">
            <a:avLst/>
          </a:prstGeom>
        </p:spPr>
        <p:txBody>
          <a:bodyPr vert="horz" lIns="0" tIns="0" rIns="0" bIns="0" anchor="t"/>
          <a:lstStyle>
            <a:lvl1pPr algn="r">
              <a:lnSpc>
                <a:spcPts val="2700"/>
              </a:lnSpc>
              <a:spcBef>
                <a:spcPts val="0"/>
              </a:spcBef>
              <a:buNone/>
              <a:defRPr sz="2700" b="1" cap="all" baseline="0">
                <a:solidFill>
                  <a:srgbClr val="595959"/>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385854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fontAlgn="base">
              <a:spcBef>
                <a:spcPct val="0"/>
              </a:spcBef>
              <a:spcAft>
                <a:spcPct val="0"/>
              </a:spcAft>
            </a:pPr>
            <a:fld id="{1C72D579-680B-4C5C-B357-2E0F08617743}" type="datetimeFigureOut">
              <a:rPr lang="en-US" sz="2400" smtClean="0">
                <a:solidFill>
                  <a:prstClr val="black"/>
                </a:solidFill>
                <a:latin typeface="Arial" charset="0"/>
                <a:ea typeface="ＭＳ Ｐゴシック" charset="0"/>
              </a:rPr>
              <a:pPr defTabSz="457200" fontAlgn="base">
                <a:spcBef>
                  <a:spcPct val="0"/>
                </a:spcBef>
                <a:spcAft>
                  <a:spcPct val="0"/>
                </a:spcAft>
              </a:pPr>
              <a:t>11/07/2023</a:t>
            </a:fld>
            <a:endParaRPr lang="en-US" sz="2400">
              <a:solidFill>
                <a:prstClr val="black"/>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457200" fontAlgn="base">
              <a:spcBef>
                <a:spcPct val="0"/>
              </a:spcBef>
              <a:spcAft>
                <a:spcPct val="0"/>
              </a:spcAft>
            </a:pPr>
            <a:endParaRPr lang="en-US" sz="2400">
              <a:solidFill>
                <a:prstClr val="black"/>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457200" fontAlgn="base">
              <a:spcBef>
                <a:spcPct val="0"/>
              </a:spcBef>
              <a:spcAft>
                <a:spcPct val="0"/>
              </a:spcAft>
            </a:pPr>
            <a:fld id="{073EEA1D-F294-4872-A789-B0B343E9D0B7}" type="slidenum">
              <a:rPr lang="en-US" sz="2400" smtClean="0">
                <a:solidFill>
                  <a:prstClr val="black"/>
                </a:solidFill>
                <a:latin typeface="Arial" charset="0"/>
                <a:ea typeface="ＭＳ Ｐゴシック" charset="0"/>
              </a:rPr>
              <a:pPr defTabSz="457200" fontAlgn="base">
                <a:spcBef>
                  <a:spcPct val="0"/>
                </a:spcBef>
                <a:spcAft>
                  <a:spcPct val="0"/>
                </a:spcAft>
              </a:pPr>
              <a:t>‹#›</a:t>
            </a:fld>
            <a:endParaRPr lang="en-US" sz="2400">
              <a:solidFill>
                <a:prstClr val="black"/>
              </a:solidFill>
              <a:latin typeface="Arial" charset="0"/>
              <a:ea typeface="ＭＳ Ｐゴシック" charset="0"/>
            </a:endParaRPr>
          </a:p>
        </p:txBody>
      </p:sp>
    </p:spTree>
    <p:extLst>
      <p:ext uri="{BB962C8B-B14F-4D97-AF65-F5344CB8AC3E}">
        <p14:creationId xmlns:p14="http://schemas.microsoft.com/office/powerpoint/2010/main" val="218477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BF15E-BA8E-45FC-9B26-4340B19AC11A}" type="datetimeFigureOut">
              <a:rPr lang="en-US" smtClean="0"/>
              <a:t>11/07/2023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348957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0BF15E-BA8E-45FC-9B26-4340B19AC11A}" type="datetimeFigureOut">
              <a:rPr lang="en-US" smtClean="0"/>
              <a:t>11/07/2023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69536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0BF15E-BA8E-45FC-9B26-4340B19AC11A}" type="datetimeFigureOut">
              <a:rPr lang="en-US" smtClean="0"/>
              <a:t>11/07/2023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289977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0BF15E-BA8E-45FC-9B26-4340B19AC11A}" type="datetimeFigureOut">
              <a:rPr lang="en-US" smtClean="0"/>
              <a:t>11/07/2023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258184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BF15E-BA8E-45FC-9B26-4340B19AC11A}" type="datetimeFigureOut">
              <a:rPr lang="en-US" smtClean="0"/>
              <a:t>11/07/2023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19451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BF15E-BA8E-45FC-9B26-4340B19AC11A}" type="datetimeFigureOut">
              <a:rPr lang="en-US" smtClean="0"/>
              <a:t>11/07/2023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825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BF15E-BA8E-45FC-9B26-4340B19AC11A}" type="datetimeFigureOut">
              <a:rPr lang="en-US" smtClean="0"/>
              <a:t>11/07/2023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32990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BF15E-BA8E-45FC-9B26-4340B19AC11A}" type="datetimeFigureOut">
              <a:rPr lang="en-US" smtClean="0"/>
              <a:t>11/07/2023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72DD0-92EA-4F04-A68E-6A3F7B3BAFF7}" type="slidenum">
              <a:rPr lang="en-US" smtClean="0"/>
              <a:t>‹#›</a:t>
            </a:fld>
            <a:endParaRPr lang="en-US"/>
          </a:p>
        </p:txBody>
      </p:sp>
    </p:spTree>
    <p:extLst>
      <p:ext uri="{BB962C8B-B14F-4D97-AF65-F5344CB8AC3E}">
        <p14:creationId xmlns:p14="http://schemas.microsoft.com/office/powerpoint/2010/main" val="3131542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373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19.png"/><Relationship Id="rId3" Type="http://schemas.openxmlformats.org/officeDocument/2006/relationships/diagramData" Target="../diagrams/data1.xml"/><Relationship Id="rId21" Type="http://schemas.openxmlformats.org/officeDocument/2006/relationships/diagramLayout" Target="../diagrams/layout3.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5.png"/><Relationship Id="rId25"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diagramData" Target="../diagrams/data3.xml"/><Relationship Id="rId29"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microsoft.com/office/2007/relationships/diagramDrawing" Target="../diagrams/drawing3.xml"/><Relationship Id="rId5" Type="http://schemas.openxmlformats.org/officeDocument/2006/relationships/diagramQuickStyle" Target="../diagrams/quickStyle1.xml"/><Relationship Id="rId15" Type="http://schemas.openxmlformats.org/officeDocument/2006/relationships/image" Target="../media/image13.png"/><Relationship Id="rId23" Type="http://schemas.openxmlformats.org/officeDocument/2006/relationships/diagramColors" Target="../diagrams/colors3.xml"/><Relationship Id="rId28" Type="http://schemas.openxmlformats.org/officeDocument/2006/relationships/image" Target="../media/image21.png"/><Relationship Id="rId10" Type="http://schemas.openxmlformats.org/officeDocument/2006/relationships/diagramQuickStyle" Target="../diagrams/quickStyle2.xml"/><Relationship Id="rId19"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2.png"/><Relationship Id="rId22" Type="http://schemas.openxmlformats.org/officeDocument/2006/relationships/diagramQuickStyle" Target="../diagrams/quickStyle3.xml"/><Relationship Id="rId27"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F675C-F1A8-49AE-B4D3-4EB23C77D604}"/>
              </a:ext>
            </a:extLst>
          </p:cNvPr>
          <p:cNvPicPr>
            <a:picLocks noChangeAspect="1"/>
          </p:cNvPicPr>
          <p:nvPr/>
        </p:nvPicPr>
        <p:blipFill>
          <a:blip r:embed="rId3"/>
          <a:stretch>
            <a:fillRect/>
          </a:stretch>
        </p:blipFill>
        <p:spPr>
          <a:xfrm>
            <a:off x="1976771" y="3705769"/>
            <a:ext cx="4850488" cy="2751492"/>
          </a:xfrm>
          <a:prstGeom prst="rect">
            <a:avLst/>
          </a:prstGeom>
        </p:spPr>
      </p:pic>
      <p:sp>
        <p:nvSpPr>
          <p:cNvPr id="5" name="Rectangle 4">
            <a:extLst>
              <a:ext uri="{FF2B5EF4-FFF2-40B4-BE49-F238E27FC236}">
                <a16:creationId xmlns:a16="http://schemas.microsoft.com/office/drawing/2014/main" id="{04212CE4-25A6-407A-337E-6DADAFC91B46}"/>
              </a:ext>
            </a:extLst>
          </p:cNvPr>
          <p:cNvSpPr/>
          <p:nvPr/>
        </p:nvSpPr>
        <p:spPr>
          <a:xfrm>
            <a:off x="8534401" y="0"/>
            <a:ext cx="36576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573C1E-7B52-E28B-F8F7-FFDEE4FEDE7C}"/>
              </a:ext>
            </a:extLst>
          </p:cNvPr>
          <p:cNvSpPr/>
          <p:nvPr/>
        </p:nvSpPr>
        <p:spPr>
          <a:xfrm>
            <a:off x="1101969" y="1909917"/>
            <a:ext cx="6600093"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solidFill>
                  <a:schemeClr val="accent1">
                    <a:lumMod val="75000"/>
                  </a:schemeClr>
                </a:solidFill>
              </a:rPr>
              <a:t>كبيرات السن بين منهاج عمل بيجين والأطر الدولية الخاصة بكبار السن</a:t>
            </a:r>
            <a:endParaRPr lang="en-US" sz="4400" dirty="0">
              <a:solidFill>
                <a:schemeClr val="accent1">
                  <a:lumMod val="75000"/>
                </a:schemeClr>
              </a:solidFill>
            </a:endParaRPr>
          </a:p>
        </p:txBody>
      </p:sp>
      <p:sp>
        <p:nvSpPr>
          <p:cNvPr id="8" name="Rectangle 7">
            <a:extLst>
              <a:ext uri="{FF2B5EF4-FFF2-40B4-BE49-F238E27FC236}">
                <a16:creationId xmlns:a16="http://schemas.microsoft.com/office/drawing/2014/main" id="{F5347079-A66F-09C2-8DDD-9607300E7A05}"/>
              </a:ext>
            </a:extLst>
          </p:cNvPr>
          <p:cNvSpPr/>
          <p:nvPr/>
        </p:nvSpPr>
        <p:spPr>
          <a:xfrm>
            <a:off x="9149864" y="4994022"/>
            <a:ext cx="2426677" cy="879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dirty="0">
                <a:solidFill>
                  <a:schemeClr val="bg1"/>
                </a:solidFill>
              </a:rPr>
              <a:t>منال سعيد</a:t>
            </a:r>
          </a:p>
          <a:p>
            <a:pPr algn="ctr"/>
            <a:r>
              <a:rPr lang="ar-LB" sz="2000" dirty="0">
                <a:solidFill>
                  <a:schemeClr val="bg1"/>
                </a:solidFill>
              </a:rPr>
              <a:t>خبيرة في شؤون كبار السن</a:t>
            </a:r>
            <a:endParaRPr lang="en-US" sz="2000" dirty="0">
              <a:solidFill>
                <a:schemeClr val="bg1"/>
              </a:solidFill>
            </a:endParaRPr>
          </a:p>
        </p:txBody>
      </p:sp>
      <p:sp>
        <p:nvSpPr>
          <p:cNvPr id="9" name="Rectangle 8">
            <a:extLst>
              <a:ext uri="{FF2B5EF4-FFF2-40B4-BE49-F238E27FC236}">
                <a16:creationId xmlns:a16="http://schemas.microsoft.com/office/drawing/2014/main" id="{8E0E1FC0-16C0-ED8E-CF28-58E84806C3AE}"/>
              </a:ext>
            </a:extLst>
          </p:cNvPr>
          <p:cNvSpPr/>
          <p:nvPr/>
        </p:nvSpPr>
        <p:spPr>
          <a:xfrm>
            <a:off x="9149864" y="5873254"/>
            <a:ext cx="2426677" cy="879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dirty="0">
                <a:solidFill>
                  <a:schemeClr val="bg1"/>
                </a:solidFill>
              </a:rPr>
              <a:t>٢٢ حزيران ٢٠٢٣</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401" y="0"/>
            <a:ext cx="3657600" cy="1295581"/>
          </a:xfrm>
          <a:prstGeom prst="rect">
            <a:avLst/>
          </a:prstGeom>
        </p:spPr>
      </p:pic>
    </p:spTree>
    <p:extLst>
      <p:ext uri="{BB962C8B-B14F-4D97-AF65-F5344CB8AC3E}">
        <p14:creationId xmlns:p14="http://schemas.microsoft.com/office/powerpoint/2010/main" val="141519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العنف ضد المرأة</a:t>
            </a:r>
            <a:endParaRPr lang="en-US" dirty="0">
              <a:solidFill>
                <a:schemeClr val="tx2"/>
              </a:solidFill>
            </a:endParaRPr>
          </a:p>
        </p:txBody>
      </p:sp>
      <p:sp>
        <p:nvSpPr>
          <p:cNvPr id="3" name="Subtitle 2"/>
          <p:cNvSpPr>
            <a:spLocks noGrp="1"/>
          </p:cNvSpPr>
          <p:nvPr>
            <p:ph type="subTitle" idx="1"/>
          </p:nvPr>
        </p:nvSpPr>
        <p:spPr>
          <a:xfrm>
            <a:off x="1217384" y="2102337"/>
            <a:ext cx="8459179" cy="1950358"/>
          </a:xfrm>
        </p:spPr>
        <p:txBody>
          <a:bodyPr/>
          <a:lstStyle/>
          <a:p>
            <a:pPr marL="342900" indent="-342900" rtl="1">
              <a:buFont typeface="Wingdings" panose="05000000000000000000" pitchFamily="2" charset="2"/>
              <a:buChar char="q"/>
            </a:pPr>
            <a:r>
              <a:rPr lang="ar-LB" dirty="0">
                <a:solidFill>
                  <a:schemeClr val="tx1"/>
                </a:solidFill>
              </a:rPr>
              <a:t>يتعرض  كبيرات السن إلى العنف الذي يأتي غالباً من أفراد الأسرة، ويضاف إلى معاناتهن عدم الاعتراف بوجود هذا العنف او اعتباره دون عواقب تُذكر.</a:t>
            </a:r>
          </a:p>
          <a:p>
            <a:pPr marL="342900" indent="-342900" rtl="1">
              <a:buFont typeface="Wingdings" panose="05000000000000000000" pitchFamily="2" charset="2"/>
              <a:buChar char="q"/>
            </a:pPr>
            <a:endParaRPr lang="ar-LB" dirty="0">
              <a:solidFill>
                <a:schemeClr val="tx1"/>
              </a:solidFill>
            </a:endParaRPr>
          </a:p>
          <a:p>
            <a:pPr marL="342900" indent="-342900" rtl="1">
              <a:buFont typeface="Wingdings" panose="05000000000000000000" pitchFamily="2" charset="2"/>
              <a:buChar char="q"/>
            </a:pPr>
            <a:r>
              <a:rPr lang="ar-LB" dirty="0">
                <a:solidFill>
                  <a:schemeClr val="tx1"/>
                </a:solidFill>
              </a:rPr>
              <a:t>رغم وجود آليات التبليغ عن حالات العنف لكبار السن في مختلف الدول العربية إلا ان المظلة القانونية المتخصصة بكبار السن تغيب في معظمها.</a:t>
            </a:r>
            <a:endParaRPr lang="en-US" dirty="0">
              <a:solidFill>
                <a:schemeClr val="tx1"/>
              </a:solidFill>
            </a:endParaRPr>
          </a:p>
        </p:txBody>
      </p:sp>
      <p:pic>
        <p:nvPicPr>
          <p:cNvPr id="5" name="Picture 4">
            <a:extLst>
              <a:ext uri="{FF2B5EF4-FFF2-40B4-BE49-F238E27FC236}">
                <a16:creationId xmlns:a16="http://schemas.microsoft.com/office/drawing/2014/main" id="{C92AC472-5316-180B-543B-B2E490146DD3}"/>
              </a:ext>
            </a:extLst>
          </p:cNvPr>
          <p:cNvPicPr>
            <a:picLocks noChangeAspect="1"/>
          </p:cNvPicPr>
          <p:nvPr/>
        </p:nvPicPr>
        <p:blipFill>
          <a:blip r:embed="rId2"/>
          <a:stretch>
            <a:fillRect/>
          </a:stretch>
        </p:blipFill>
        <p:spPr>
          <a:xfrm>
            <a:off x="10689614" y="391919"/>
            <a:ext cx="1026086" cy="1044087"/>
          </a:xfrm>
          <a:prstGeom prst="rect">
            <a:avLst/>
          </a:prstGeom>
        </p:spPr>
      </p:pic>
    </p:spTree>
    <p:extLst>
      <p:ext uri="{BB962C8B-B14F-4D97-AF65-F5344CB8AC3E}">
        <p14:creationId xmlns:p14="http://schemas.microsoft.com/office/powerpoint/2010/main" val="378521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والنزاع المسلّح</a:t>
            </a:r>
            <a:endParaRPr lang="en-US" dirty="0">
              <a:solidFill>
                <a:schemeClr val="tx2"/>
              </a:solidFill>
            </a:endParaRPr>
          </a:p>
        </p:txBody>
      </p:sp>
      <p:sp>
        <p:nvSpPr>
          <p:cNvPr id="3" name="Subtitle 2"/>
          <p:cNvSpPr>
            <a:spLocks noGrp="1"/>
          </p:cNvSpPr>
          <p:nvPr>
            <p:ph type="subTitle" idx="1"/>
          </p:nvPr>
        </p:nvSpPr>
        <p:spPr>
          <a:xfrm>
            <a:off x="1217384" y="2130251"/>
            <a:ext cx="8579759" cy="2505249"/>
          </a:xfrm>
        </p:spPr>
        <p:txBody>
          <a:bodyPr>
            <a:normAutofit/>
          </a:bodyPr>
          <a:lstStyle/>
          <a:p>
            <a:pPr marL="342900" indent="-342900" rtl="1">
              <a:buFont typeface="Wingdings" panose="05000000000000000000" pitchFamily="2" charset="2"/>
              <a:buChar char="q"/>
            </a:pPr>
            <a:r>
              <a:rPr lang="ar-LB" dirty="0">
                <a:solidFill>
                  <a:schemeClr val="tx1"/>
                </a:solidFill>
              </a:rPr>
              <a:t>تشكل كبيرات السن جزءًا كبيرًا من مجموعات اللاجئين وهنّ من الفئات الأضعف بينهم.</a:t>
            </a:r>
          </a:p>
          <a:p>
            <a:pPr marL="342900" indent="-342900" rtl="1">
              <a:buFont typeface="Wingdings" panose="05000000000000000000" pitchFamily="2" charset="2"/>
              <a:buChar char="q"/>
            </a:pPr>
            <a:r>
              <a:rPr lang="ar-LB" dirty="0">
                <a:solidFill>
                  <a:schemeClr val="tx1"/>
                </a:solidFill>
              </a:rPr>
              <a:t>تؤثر الهجرة القسرية الناجمة عن الصراع المسلح اضافة الى الاضطرابات المدنية والكوارث الطبيعية والظروف الاقتصادية، بشكل مضاعف على كبيرات السن.</a:t>
            </a:r>
          </a:p>
          <a:p>
            <a:pPr marL="342900" indent="-342900" rtl="1">
              <a:buFont typeface="Wingdings" panose="05000000000000000000" pitchFamily="2" charset="2"/>
              <a:buChar char="q"/>
            </a:pPr>
            <a:r>
              <a:rPr lang="ar-LB" dirty="0">
                <a:solidFill>
                  <a:schemeClr val="tx1"/>
                </a:solidFill>
              </a:rPr>
              <a:t>تؤدي هذه الظروف الى ازدياد العنف الجنسي والجسدي ضدّهنّ.</a:t>
            </a:r>
            <a:endParaRPr lang="en-US" dirty="0">
              <a:solidFill>
                <a:schemeClr val="tx1"/>
              </a:solidFill>
            </a:endParaRPr>
          </a:p>
        </p:txBody>
      </p:sp>
      <p:pic>
        <p:nvPicPr>
          <p:cNvPr id="5" name="Picture 4">
            <a:extLst>
              <a:ext uri="{FF2B5EF4-FFF2-40B4-BE49-F238E27FC236}">
                <a16:creationId xmlns:a16="http://schemas.microsoft.com/office/drawing/2014/main" id="{67A503D4-2F8D-8F30-CBDD-FAF5BC2D3AF6}"/>
              </a:ext>
            </a:extLst>
          </p:cNvPr>
          <p:cNvPicPr>
            <a:picLocks noChangeAspect="1"/>
          </p:cNvPicPr>
          <p:nvPr/>
        </p:nvPicPr>
        <p:blipFill>
          <a:blip r:embed="rId2"/>
          <a:stretch>
            <a:fillRect/>
          </a:stretch>
        </p:blipFill>
        <p:spPr>
          <a:xfrm>
            <a:off x="10609750" y="429653"/>
            <a:ext cx="1079542" cy="1006353"/>
          </a:xfrm>
          <a:prstGeom prst="rect">
            <a:avLst/>
          </a:prstGeom>
        </p:spPr>
      </p:pic>
    </p:spTree>
    <p:extLst>
      <p:ext uri="{BB962C8B-B14F-4D97-AF65-F5344CB8AC3E}">
        <p14:creationId xmlns:p14="http://schemas.microsoft.com/office/powerpoint/2010/main" val="148203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023521"/>
            <a:ext cx="4483703" cy="3834479"/>
          </a:xfrm>
          <a:prstGeom prst="rect">
            <a:avLst/>
          </a:prstGeom>
        </p:spPr>
      </p:pic>
      <p:sp>
        <p:nvSpPr>
          <p:cNvPr id="2" name="Title 1"/>
          <p:cNvSpPr>
            <a:spLocks noGrp="1"/>
          </p:cNvSpPr>
          <p:nvPr>
            <p:ph type="ctrTitle"/>
          </p:nvPr>
        </p:nvSpPr>
        <p:spPr/>
        <p:txBody>
          <a:bodyPr>
            <a:normAutofit/>
          </a:bodyPr>
          <a:lstStyle/>
          <a:p>
            <a:r>
              <a:rPr lang="ar-LB" dirty="0">
                <a:solidFill>
                  <a:schemeClr val="tx2"/>
                </a:solidFill>
              </a:rPr>
              <a:t>المرأة والاقتصاد</a:t>
            </a:r>
            <a:endParaRPr lang="en-US" dirty="0">
              <a:solidFill>
                <a:schemeClr val="tx2"/>
              </a:solidFill>
            </a:endParaRPr>
          </a:p>
        </p:txBody>
      </p:sp>
      <p:sp>
        <p:nvSpPr>
          <p:cNvPr id="3" name="Subtitle 2"/>
          <p:cNvSpPr>
            <a:spLocks noGrp="1"/>
          </p:cNvSpPr>
          <p:nvPr>
            <p:ph type="subTitle" idx="1"/>
          </p:nvPr>
        </p:nvSpPr>
        <p:spPr>
          <a:xfrm>
            <a:off x="1217385" y="2049864"/>
            <a:ext cx="8549614" cy="2585636"/>
          </a:xfrm>
        </p:spPr>
        <p:txBody>
          <a:bodyPr/>
          <a:lstStyle/>
          <a:p>
            <a:pPr marL="342900" indent="-342900" rtl="1">
              <a:buFont typeface="Wingdings" panose="05000000000000000000" pitchFamily="2" charset="2"/>
              <a:buChar char="q"/>
            </a:pPr>
            <a:r>
              <a:rPr lang="ar-LB" dirty="0">
                <a:solidFill>
                  <a:schemeClr val="tx1"/>
                </a:solidFill>
              </a:rPr>
              <a:t>يؤثر التقاطع الحاصل بين الشيخوخة والتمييز القائم على الجنس والتنميط، بشكل سلبي على النساء كبيرات السن. </a:t>
            </a:r>
            <a:endParaRPr lang="en-US" dirty="0">
              <a:solidFill>
                <a:schemeClr val="tx1"/>
              </a:solidFill>
            </a:endParaRPr>
          </a:p>
        </p:txBody>
      </p:sp>
      <p:pic>
        <p:nvPicPr>
          <p:cNvPr id="7" name="Picture 6">
            <a:extLst>
              <a:ext uri="{FF2B5EF4-FFF2-40B4-BE49-F238E27FC236}">
                <a16:creationId xmlns:a16="http://schemas.microsoft.com/office/drawing/2014/main" id="{F5FC2CF0-1FB2-42C0-6CF3-637FEB7149AB}"/>
              </a:ext>
            </a:extLst>
          </p:cNvPr>
          <p:cNvPicPr>
            <a:picLocks noChangeAspect="1"/>
          </p:cNvPicPr>
          <p:nvPr/>
        </p:nvPicPr>
        <p:blipFill>
          <a:blip r:embed="rId4"/>
          <a:stretch>
            <a:fillRect/>
          </a:stretch>
        </p:blipFill>
        <p:spPr>
          <a:xfrm>
            <a:off x="10626160" y="292536"/>
            <a:ext cx="1026098" cy="1143470"/>
          </a:xfrm>
          <a:prstGeom prst="rect">
            <a:avLst/>
          </a:prstGeom>
        </p:spPr>
      </p:pic>
    </p:spTree>
    <p:extLst>
      <p:ext uri="{BB962C8B-B14F-4D97-AF65-F5344CB8AC3E}">
        <p14:creationId xmlns:p14="http://schemas.microsoft.com/office/powerpoint/2010/main" val="318474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في السلطة وصنع القرار</a:t>
            </a:r>
            <a:endParaRPr lang="en-US" dirty="0">
              <a:solidFill>
                <a:schemeClr val="tx2"/>
              </a:solidFill>
            </a:endParaRPr>
          </a:p>
        </p:txBody>
      </p:sp>
      <p:sp>
        <p:nvSpPr>
          <p:cNvPr id="3" name="Subtitle 2"/>
          <p:cNvSpPr>
            <a:spLocks noGrp="1"/>
          </p:cNvSpPr>
          <p:nvPr>
            <p:ph type="subTitle" idx="1"/>
          </p:nvPr>
        </p:nvSpPr>
        <p:spPr>
          <a:xfrm>
            <a:off x="469557" y="2286000"/>
            <a:ext cx="9292282" cy="2349500"/>
          </a:xfrm>
        </p:spPr>
        <p:txBody>
          <a:bodyPr/>
          <a:lstStyle/>
          <a:p>
            <a:pPr marL="342900" indent="-342900" rtl="1">
              <a:buFont typeface="Wingdings" panose="05000000000000000000" pitchFamily="2" charset="2"/>
              <a:buChar char="q"/>
            </a:pPr>
            <a:r>
              <a:rPr lang="ar-LB" dirty="0">
                <a:solidFill>
                  <a:schemeClr val="tx1"/>
                </a:solidFill>
              </a:rPr>
              <a:t>نادراً ما يُطلب رأي أو يُسمع صوت كبيرات السن عند وضع السياسة الوطنية. </a:t>
            </a:r>
          </a:p>
          <a:p>
            <a:pPr marL="342900" indent="-342900" rtl="1">
              <a:buFont typeface="Wingdings" panose="05000000000000000000" pitchFamily="2" charset="2"/>
              <a:buChar char="q"/>
            </a:pPr>
            <a:r>
              <a:rPr lang="ar-LB" dirty="0">
                <a:solidFill>
                  <a:schemeClr val="tx1"/>
                </a:solidFill>
              </a:rPr>
              <a:t>سيسبب ذلك ضعف كبير في السياسات، نظراً لسرعة الإنتقال الى الشيخوخة في جميع بلدان المنطقة وتزايد أعداد كبيرات السن.</a:t>
            </a:r>
            <a:endParaRPr lang="en-US" dirty="0">
              <a:solidFill>
                <a:schemeClr val="tx1"/>
              </a:solidFill>
            </a:endParaRPr>
          </a:p>
        </p:txBody>
      </p:sp>
      <p:pic>
        <p:nvPicPr>
          <p:cNvPr id="6" name="Picture 5">
            <a:extLst>
              <a:ext uri="{FF2B5EF4-FFF2-40B4-BE49-F238E27FC236}">
                <a16:creationId xmlns:a16="http://schemas.microsoft.com/office/drawing/2014/main" id="{74E26949-9F44-9824-8743-3A40D152F446}"/>
              </a:ext>
            </a:extLst>
          </p:cNvPr>
          <p:cNvPicPr>
            <a:picLocks noChangeAspect="1"/>
          </p:cNvPicPr>
          <p:nvPr/>
        </p:nvPicPr>
        <p:blipFill>
          <a:blip r:embed="rId2"/>
          <a:stretch>
            <a:fillRect/>
          </a:stretch>
        </p:blipFill>
        <p:spPr>
          <a:xfrm>
            <a:off x="10556264" y="449021"/>
            <a:ext cx="1037859" cy="1135770"/>
          </a:xfrm>
          <a:prstGeom prst="rect">
            <a:avLst/>
          </a:prstGeom>
        </p:spPr>
      </p:pic>
    </p:spTree>
    <p:extLst>
      <p:ext uri="{BB962C8B-B14F-4D97-AF65-F5344CB8AC3E}">
        <p14:creationId xmlns:p14="http://schemas.microsoft.com/office/powerpoint/2010/main" val="67265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الآليات المؤسسية</a:t>
            </a:r>
            <a:endParaRPr lang="en-US" dirty="0">
              <a:solidFill>
                <a:schemeClr val="tx2"/>
              </a:solidFill>
            </a:endParaRPr>
          </a:p>
        </p:txBody>
      </p:sp>
      <p:sp>
        <p:nvSpPr>
          <p:cNvPr id="3" name="Subtitle 2"/>
          <p:cNvSpPr>
            <a:spLocks noGrp="1"/>
          </p:cNvSpPr>
          <p:nvPr>
            <p:ph type="subTitle" idx="1"/>
          </p:nvPr>
        </p:nvSpPr>
        <p:spPr>
          <a:xfrm>
            <a:off x="605482" y="2150076"/>
            <a:ext cx="9144000" cy="2485424"/>
          </a:xfrm>
        </p:spPr>
        <p:txBody>
          <a:bodyPr/>
          <a:lstStyle/>
          <a:p>
            <a:pPr marL="342900" indent="-342900" algn="just" rtl="1">
              <a:buFont typeface="Wingdings" panose="05000000000000000000" pitchFamily="2" charset="2"/>
              <a:buChar char="q"/>
            </a:pPr>
            <a:r>
              <a:rPr lang="ar-LB" dirty="0">
                <a:solidFill>
                  <a:schemeClr val="tx1"/>
                </a:solidFill>
              </a:rPr>
              <a:t>اعترف إعلان بيجين بالتمييز على أساس السن كواحد من العوامل التي تضع عائقاً أمام تمكين المرأة والنهوض بها. </a:t>
            </a:r>
          </a:p>
          <a:p>
            <a:pPr marL="342900" indent="-342900" algn="just" rtl="1">
              <a:buFont typeface="Wingdings" panose="05000000000000000000" pitchFamily="2" charset="2"/>
              <a:buChar char="q"/>
            </a:pPr>
            <a:r>
              <a:rPr lang="ar-LB" dirty="0">
                <a:solidFill>
                  <a:schemeClr val="tx1"/>
                </a:solidFill>
              </a:rPr>
              <a:t>وذكر الاعلان كبيرات السن على وجه التحديد فيما يتعلق بالفقر والصحة والعنف ضدهن والعقبات التي تواجههنّ لدخول سوق العمل، كما التمييز في العمل وتأثرهنّ بشكل خاص بالنزاع المسلح. </a:t>
            </a:r>
          </a:p>
          <a:p>
            <a:pPr marL="342900" indent="-342900" algn="just" rtl="1">
              <a:buFont typeface="Wingdings" panose="05000000000000000000" pitchFamily="2" charset="2"/>
              <a:buChar char="q"/>
            </a:pPr>
            <a:r>
              <a:rPr lang="ar-LB" dirty="0">
                <a:solidFill>
                  <a:schemeClr val="tx1"/>
                </a:solidFill>
              </a:rPr>
              <a:t>وقد تم التأكيد على الحاجة إلى بيانات مصنفة حسب العمر، لا سيما في ضوء الأعداد المتزايدة لكبيرات السن.</a:t>
            </a:r>
            <a:endParaRPr lang="en-US" dirty="0">
              <a:solidFill>
                <a:schemeClr val="tx1"/>
              </a:solidFill>
            </a:endParaRPr>
          </a:p>
        </p:txBody>
      </p:sp>
      <p:pic>
        <p:nvPicPr>
          <p:cNvPr id="5" name="Picture 4">
            <a:extLst>
              <a:ext uri="{FF2B5EF4-FFF2-40B4-BE49-F238E27FC236}">
                <a16:creationId xmlns:a16="http://schemas.microsoft.com/office/drawing/2014/main" id="{D1C21136-BCD1-DCCD-8A5E-FB729B554C2D}"/>
              </a:ext>
            </a:extLst>
          </p:cNvPr>
          <p:cNvPicPr>
            <a:picLocks noChangeAspect="1"/>
          </p:cNvPicPr>
          <p:nvPr/>
        </p:nvPicPr>
        <p:blipFill>
          <a:blip r:embed="rId2"/>
          <a:stretch>
            <a:fillRect/>
          </a:stretch>
        </p:blipFill>
        <p:spPr>
          <a:xfrm flipH="1">
            <a:off x="10447077" y="419392"/>
            <a:ext cx="1055078" cy="1070178"/>
          </a:xfrm>
          <a:prstGeom prst="rect">
            <a:avLst/>
          </a:prstGeom>
        </p:spPr>
      </p:pic>
    </p:spTree>
    <p:extLst>
      <p:ext uri="{BB962C8B-B14F-4D97-AF65-F5344CB8AC3E}">
        <p14:creationId xmlns:p14="http://schemas.microsoft.com/office/powerpoint/2010/main" val="359457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حقوق الانسان للمرأة</a:t>
            </a:r>
            <a:endParaRPr lang="en-US" dirty="0">
              <a:solidFill>
                <a:schemeClr val="tx2"/>
              </a:solidFill>
            </a:endParaRPr>
          </a:p>
        </p:txBody>
      </p:sp>
      <p:sp>
        <p:nvSpPr>
          <p:cNvPr id="3" name="Subtitle 2"/>
          <p:cNvSpPr>
            <a:spLocks noGrp="1"/>
          </p:cNvSpPr>
          <p:nvPr>
            <p:ph type="subTitle" idx="1"/>
          </p:nvPr>
        </p:nvSpPr>
        <p:spPr>
          <a:xfrm>
            <a:off x="1217384" y="2236573"/>
            <a:ext cx="8532097" cy="2398927"/>
          </a:xfrm>
        </p:spPr>
        <p:txBody>
          <a:bodyPr/>
          <a:lstStyle/>
          <a:p>
            <a:pPr marL="342900" indent="-342900" rtl="1">
              <a:buFont typeface="Wingdings" panose="05000000000000000000" pitchFamily="2" charset="2"/>
              <a:buChar char="q"/>
            </a:pPr>
            <a:r>
              <a:rPr lang="ar-LB" dirty="0">
                <a:solidFill>
                  <a:schemeClr val="tx1"/>
                </a:solidFill>
              </a:rPr>
              <a:t>بالرغم من وجود حقوق قانونية فإنّ كبيرات السن غالباً ما لا يتمتّعن بها بسبب عدم معرفتهن بوجودها أو عدم القدرة على الوصول إلى الخدمات المتصلة.</a:t>
            </a:r>
            <a:endParaRPr lang="en-US" dirty="0">
              <a:solidFill>
                <a:schemeClr val="tx1"/>
              </a:solidFill>
            </a:endParaRPr>
          </a:p>
        </p:txBody>
      </p:sp>
      <p:pic>
        <p:nvPicPr>
          <p:cNvPr id="5" name="Picture 4">
            <a:extLst>
              <a:ext uri="{FF2B5EF4-FFF2-40B4-BE49-F238E27FC236}">
                <a16:creationId xmlns:a16="http://schemas.microsoft.com/office/drawing/2014/main" id="{0030F360-F325-52EB-FC19-CAA839BD0636}"/>
              </a:ext>
            </a:extLst>
          </p:cNvPr>
          <p:cNvPicPr>
            <a:picLocks noChangeAspect="1"/>
          </p:cNvPicPr>
          <p:nvPr/>
        </p:nvPicPr>
        <p:blipFill>
          <a:blip r:embed="rId3"/>
          <a:stretch>
            <a:fillRect/>
          </a:stretch>
        </p:blipFill>
        <p:spPr>
          <a:xfrm>
            <a:off x="10666798" y="509952"/>
            <a:ext cx="1068002" cy="926053"/>
          </a:xfrm>
          <a:prstGeom prst="rect">
            <a:avLst/>
          </a:prstGeom>
        </p:spPr>
      </p:pic>
    </p:spTree>
    <p:extLst>
      <p:ext uri="{BB962C8B-B14F-4D97-AF65-F5344CB8AC3E}">
        <p14:creationId xmlns:p14="http://schemas.microsoft.com/office/powerpoint/2010/main" val="242493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ووسائل الاعلام </a:t>
            </a:r>
            <a:endParaRPr lang="en-US" dirty="0">
              <a:solidFill>
                <a:schemeClr val="tx2"/>
              </a:solidFill>
            </a:endParaRPr>
          </a:p>
        </p:txBody>
      </p:sp>
      <p:sp>
        <p:nvSpPr>
          <p:cNvPr id="3" name="Subtitle 2"/>
          <p:cNvSpPr>
            <a:spLocks noGrp="1"/>
          </p:cNvSpPr>
          <p:nvPr>
            <p:ph type="subTitle" idx="1"/>
          </p:nvPr>
        </p:nvSpPr>
        <p:spPr>
          <a:xfrm>
            <a:off x="420130" y="2187146"/>
            <a:ext cx="9316995" cy="2448354"/>
          </a:xfrm>
        </p:spPr>
        <p:txBody>
          <a:bodyPr/>
          <a:lstStyle/>
          <a:p>
            <a:pPr marL="342900" indent="-342900" algn="just" rtl="1">
              <a:buFont typeface="Wingdings" panose="05000000000000000000" pitchFamily="2" charset="2"/>
              <a:buChar char="q"/>
            </a:pPr>
            <a:r>
              <a:rPr lang="ar-LB" dirty="0">
                <a:solidFill>
                  <a:schemeClr val="tx1"/>
                </a:solidFill>
              </a:rPr>
              <a:t>تشكّل الشيخوخة حاجز هيكلي لجميع كبار السن.</a:t>
            </a:r>
          </a:p>
          <a:p>
            <a:pPr marL="342900" indent="-342900" algn="just" rtl="1">
              <a:buFont typeface="Wingdings" panose="05000000000000000000" pitchFamily="2" charset="2"/>
              <a:buChar char="q"/>
            </a:pPr>
            <a:r>
              <a:rPr lang="ar-LB" dirty="0">
                <a:solidFill>
                  <a:schemeClr val="tx1"/>
                </a:solidFill>
              </a:rPr>
              <a:t>يؤثر تهميش وإستبعاد كبيرات السن في مجتمعاتهن سلبًا على صحتهن ورفاههن وكرامتهن.</a:t>
            </a:r>
          </a:p>
          <a:p>
            <a:pPr marL="342900" indent="-342900" algn="just" rtl="1">
              <a:buFont typeface="Wingdings" panose="05000000000000000000" pitchFamily="2" charset="2"/>
              <a:buChar char="q"/>
            </a:pPr>
            <a:r>
              <a:rPr lang="ar-LB" dirty="0">
                <a:solidFill>
                  <a:schemeClr val="tx1"/>
                </a:solidFill>
              </a:rPr>
              <a:t>يخلق تقاطع العمر والجنس - كما يتم تصويره في وسائل الإعلام - عقبةً لأنه يجمع بين التنميط والتمييز ليس فقط على أساس السن ولكن أيضا على أساس الجنس.</a:t>
            </a:r>
          </a:p>
          <a:p>
            <a:pPr algn="just" rtl="1"/>
            <a:endParaRPr lang="en-US" dirty="0">
              <a:solidFill>
                <a:schemeClr val="tx1"/>
              </a:solidFill>
            </a:endParaRPr>
          </a:p>
        </p:txBody>
      </p:sp>
      <p:pic>
        <p:nvPicPr>
          <p:cNvPr id="5" name="Picture 4">
            <a:extLst>
              <a:ext uri="{FF2B5EF4-FFF2-40B4-BE49-F238E27FC236}">
                <a16:creationId xmlns:a16="http://schemas.microsoft.com/office/drawing/2014/main" id="{32CABB86-9F83-34AE-57C7-9A66A8AF1ECA}"/>
              </a:ext>
            </a:extLst>
          </p:cNvPr>
          <p:cNvPicPr>
            <a:picLocks noChangeAspect="1"/>
          </p:cNvPicPr>
          <p:nvPr/>
        </p:nvPicPr>
        <p:blipFill>
          <a:blip r:embed="rId3"/>
          <a:stretch>
            <a:fillRect/>
          </a:stretch>
        </p:blipFill>
        <p:spPr>
          <a:xfrm>
            <a:off x="10619275" y="372830"/>
            <a:ext cx="1010017" cy="1063176"/>
          </a:xfrm>
          <a:prstGeom prst="rect">
            <a:avLst/>
          </a:prstGeom>
        </p:spPr>
      </p:pic>
    </p:spTree>
    <p:extLst>
      <p:ext uri="{BB962C8B-B14F-4D97-AF65-F5344CB8AC3E}">
        <p14:creationId xmlns:p14="http://schemas.microsoft.com/office/powerpoint/2010/main" val="143398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والبيئة</a:t>
            </a:r>
            <a:endParaRPr lang="en-US" dirty="0">
              <a:solidFill>
                <a:schemeClr val="tx2"/>
              </a:solidFill>
            </a:endParaRPr>
          </a:p>
        </p:txBody>
      </p:sp>
      <p:sp>
        <p:nvSpPr>
          <p:cNvPr id="3" name="Subtitle 2"/>
          <p:cNvSpPr>
            <a:spLocks noGrp="1"/>
          </p:cNvSpPr>
          <p:nvPr>
            <p:ph type="subTitle" idx="1"/>
          </p:nvPr>
        </p:nvSpPr>
        <p:spPr>
          <a:xfrm>
            <a:off x="531342" y="2248930"/>
            <a:ext cx="9119286" cy="2386570"/>
          </a:xfrm>
        </p:spPr>
        <p:txBody>
          <a:bodyPr/>
          <a:lstStyle/>
          <a:p>
            <a:pPr marL="342900" indent="-342900" algn="just" rtl="1">
              <a:buFont typeface="Wingdings" panose="05000000000000000000" pitchFamily="2" charset="2"/>
              <a:buChar char="q"/>
            </a:pPr>
            <a:r>
              <a:rPr lang="ar-LB" dirty="0">
                <a:solidFill>
                  <a:schemeClr val="tx1"/>
                </a:solidFill>
              </a:rPr>
              <a:t>يلعب النساء الأكبر سنًا دوراً مهماً على مستوى الأسرة ولكنهنّ غائبات على مستوى صنع السياسات البيئية.</a:t>
            </a:r>
          </a:p>
          <a:p>
            <a:pPr marL="342900" indent="-342900" algn="just" rtl="1">
              <a:buFont typeface="Wingdings" panose="05000000000000000000" pitchFamily="2" charset="2"/>
              <a:buChar char="q"/>
            </a:pPr>
            <a:r>
              <a:rPr lang="ar-LB" dirty="0">
                <a:solidFill>
                  <a:schemeClr val="tx1"/>
                </a:solidFill>
              </a:rPr>
              <a:t>تعاني كبيرات السن، بشكل مضاعف، من التغير المناخي كنقص في المياه النظيفة كما إنّ التصحّر يشكل خطورة على كبيرات السن الريفيات على وجه الخصوص. </a:t>
            </a:r>
          </a:p>
        </p:txBody>
      </p:sp>
      <p:pic>
        <p:nvPicPr>
          <p:cNvPr id="5" name="Picture 4">
            <a:extLst>
              <a:ext uri="{FF2B5EF4-FFF2-40B4-BE49-F238E27FC236}">
                <a16:creationId xmlns:a16="http://schemas.microsoft.com/office/drawing/2014/main" id="{541C50EC-6AA3-3121-63EB-136AC4FC3073}"/>
              </a:ext>
            </a:extLst>
          </p:cNvPr>
          <p:cNvPicPr>
            <a:picLocks noChangeAspect="1"/>
          </p:cNvPicPr>
          <p:nvPr/>
        </p:nvPicPr>
        <p:blipFill>
          <a:blip r:embed="rId2"/>
          <a:stretch>
            <a:fillRect/>
          </a:stretch>
        </p:blipFill>
        <p:spPr>
          <a:xfrm flipH="1">
            <a:off x="10632830" y="351851"/>
            <a:ext cx="1125415" cy="1098810"/>
          </a:xfrm>
          <a:prstGeom prst="rect">
            <a:avLst/>
          </a:prstGeom>
        </p:spPr>
      </p:pic>
    </p:spTree>
    <p:extLst>
      <p:ext uri="{BB962C8B-B14F-4D97-AF65-F5344CB8AC3E}">
        <p14:creationId xmlns:p14="http://schemas.microsoft.com/office/powerpoint/2010/main" val="25347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الطفلة</a:t>
            </a:r>
            <a:endParaRPr lang="en-US" dirty="0">
              <a:solidFill>
                <a:schemeClr val="tx2"/>
              </a:solidFill>
            </a:endParaRPr>
          </a:p>
        </p:txBody>
      </p:sp>
      <p:sp>
        <p:nvSpPr>
          <p:cNvPr id="3" name="Subtitle 2"/>
          <p:cNvSpPr>
            <a:spLocks noGrp="1"/>
          </p:cNvSpPr>
          <p:nvPr>
            <p:ph type="subTitle" idx="1"/>
          </p:nvPr>
        </p:nvSpPr>
        <p:spPr>
          <a:xfrm>
            <a:off x="766120" y="2174789"/>
            <a:ext cx="8946292" cy="2460711"/>
          </a:xfrm>
        </p:spPr>
        <p:txBody>
          <a:bodyPr/>
          <a:lstStyle/>
          <a:p>
            <a:pPr marL="342900" indent="-342900" algn="just" rtl="1">
              <a:buFont typeface="Wingdings" panose="05000000000000000000" pitchFamily="2" charset="2"/>
              <a:buChar char="q"/>
            </a:pPr>
            <a:r>
              <a:rPr lang="ar-LB" dirty="0">
                <a:solidFill>
                  <a:schemeClr val="tx1"/>
                </a:solidFill>
              </a:rPr>
              <a:t>ان عدم السماح للفتيات بانهاء المرحلة الابتدائية من المدرسة سيؤدي حتماً الى شيخوخة هشة وفقيرة.</a:t>
            </a:r>
          </a:p>
          <a:p>
            <a:pPr marL="342900" indent="-342900" algn="just" rtl="1">
              <a:buFont typeface="Wingdings" panose="05000000000000000000" pitchFamily="2" charset="2"/>
              <a:buChar char="q"/>
            </a:pPr>
            <a:r>
              <a:rPr lang="ar-LB" dirty="0">
                <a:solidFill>
                  <a:schemeClr val="tx1"/>
                </a:solidFill>
              </a:rPr>
              <a:t>فتيات اليوم هن مسنات الغد، ومع ذلك لا يوجد ذكر لكيفية شمولهن في السياسات والممارسات الحكومية.</a:t>
            </a:r>
            <a:endParaRPr lang="en-US" dirty="0">
              <a:solidFill>
                <a:schemeClr val="tx1"/>
              </a:solidFill>
            </a:endParaRPr>
          </a:p>
        </p:txBody>
      </p:sp>
      <p:pic>
        <p:nvPicPr>
          <p:cNvPr id="6" name="Picture 5">
            <a:extLst>
              <a:ext uri="{FF2B5EF4-FFF2-40B4-BE49-F238E27FC236}">
                <a16:creationId xmlns:a16="http://schemas.microsoft.com/office/drawing/2014/main" id="{7D44E8AF-1FCD-A958-99C7-04960C11FB73}"/>
              </a:ext>
            </a:extLst>
          </p:cNvPr>
          <p:cNvPicPr>
            <a:picLocks noChangeAspect="1"/>
          </p:cNvPicPr>
          <p:nvPr/>
        </p:nvPicPr>
        <p:blipFill>
          <a:blip r:embed="rId2"/>
          <a:stretch>
            <a:fillRect/>
          </a:stretch>
        </p:blipFill>
        <p:spPr>
          <a:xfrm>
            <a:off x="10605721" y="496841"/>
            <a:ext cx="1000125" cy="1040130"/>
          </a:xfrm>
          <a:prstGeom prst="rect">
            <a:avLst/>
          </a:prstGeom>
        </p:spPr>
      </p:pic>
    </p:spTree>
    <p:extLst>
      <p:ext uri="{BB962C8B-B14F-4D97-AF65-F5344CB8AC3E}">
        <p14:creationId xmlns:p14="http://schemas.microsoft.com/office/powerpoint/2010/main" val="82224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سبل المضي قدماً</a:t>
            </a:r>
            <a:endParaRPr lang="en-US" dirty="0">
              <a:solidFill>
                <a:schemeClr val="tx2"/>
              </a:solidFill>
            </a:endParaRPr>
          </a:p>
        </p:txBody>
      </p:sp>
      <p:graphicFrame>
        <p:nvGraphicFramePr>
          <p:cNvPr id="4" name="Diagram 3">
            <a:extLst>
              <a:ext uri="{FF2B5EF4-FFF2-40B4-BE49-F238E27FC236}">
                <a16:creationId xmlns:a16="http://schemas.microsoft.com/office/drawing/2014/main" id="{7D33FBFC-B9AC-1659-055E-5A3879895460}"/>
              </a:ext>
            </a:extLst>
          </p:cNvPr>
          <p:cNvGraphicFramePr/>
          <p:nvPr>
            <p:extLst>
              <p:ext uri="{D42A27DB-BD31-4B8C-83A1-F6EECF244321}">
                <p14:modId xmlns:p14="http://schemas.microsoft.com/office/powerpoint/2010/main" val="3445891654"/>
              </p:ext>
            </p:extLst>
          </p:nvPr>
        </p:nvGraphicFramePr>
        <p:xfrm>
          <a:off x="667265" y="2088293"/>
          <a:ext cx="9072603" cy="449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62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384" y="861134"/>
            <a:ext cx="8821965" cy="574872"/>
          </a:xfrm>
        </p:spPr>
        <p:txBody>
          <a:bodyPr/>
          <a:lstStyle/>
          <a:p>
            <a:pPr rtl="1"/>
            <a:r>
              <a:rPr lang="ar-LB" dirty="0">
                <a:solidFill>
                  <a:schemeClr val="tx2"/>
                </a:solidFill>
              </a:rPr>
              <a:t>التغيرات الديمغرافية في المنطقة العربية</a:t>
            </a:r>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464" y="1831401"/>
            <a:ext cx="5677692" cy="48458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37" y="1831401"/>
            <a:ext cx="3953427" cy="4845846"/>
          </a:xfrm>
          <a:prstGeom prst="rect">
            <a:avLst/>
          </a:prstGeom>
        </p:spPr>
      </p:pic>
    </p:spTree>
    <p:extLst>
      <p:ext uri="{BB962C8B-B14F-4D97-AF65-F5344CB8AC3E}">
        <p14:creationId xmlns:p14="http://schemas.microsoft.com/office/powerpoint/2010/main" val="75984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LB" dirty="0">
                <a:solidFill>
                  <a:schemeClr val="tx2"/>
                </a:solidFill>
              </a:rPr>
              <a:t>المراجع</a:t>
            </a:r>
            <a:endParaRPr lang="en-US"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881" y="2487356"/>
            <a:ext cx="2876151" cy="3145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75329"/>
            <a:ext cx="3001871" cy="3145975"/>
          </a:xfrm>
          <a:prstGeom prst="rect">
            <a:avLst/>
          </a:prstGeom>
        </p:spPr>
      </p:pic>
    </p:spTree>
    <p:extLst>
      <p:ext uri="{BB962C8B-B14F-4D97-AF65-F5344CB8AC3E}">
        <p14:creationId xmlns:p14="http://schemas.microsoft.com/office/powerpoint/2010/main" val="268810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43849C5F-1A2A-B0AB-3456-2E6E9896952E}"/>
              </a:ext>
            </a:extLst>
          </p:cNvPr>
          <p:cNvSpPr/>
          <p:nvPr/>
        </p:nvSpPr>
        <p:spPr>
          <a:xfrm>
            <a:off x="3521675" y="358344"/>
            <a:ext cx="5390326" cy="2829697"/>
          </a:xfrm>
          <a:prstGeom prst="cloudCallout">
            <a:avLst>
              <a:gd name="adj1" fmla="val -54302"/>
              <a:gd name="adj2" fmla="val 4634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ar-LB" sz="6600" dirty="0"/>
              <a:t>شكراً</a:t>
            </a:r>
            <a:endParaRPr lang="en-US" sz="6600" dirty="0"/>
          </a:p>
        </p:txBody>
      </p:sp>
      <p:pic>
        <p:nvPicPr>
          <p:cNvPr id="4" name="Picture 3">
            <a:extLst>
              <a:ext uri="{FF2B5EF4-FFF2-40B4-BE49-F238E27FC236}">
                <a16:creationId xmlns:a16="http://schemas.microsoft.com/office/drawing/2014/main" id="{914D7A48-BDA5-EB56-FA22-2868811C788D}"/>
              </a:ext>
            </a:extLst>
          </p:cNvPr>
          <p:cNvPicPr>
            <a:picLocks noChangeAspect="1"/>
          </p:cNvPicPr>
          <p:nvPr/>
        </p:nvPicPr>
        <p:blipFill>
          <a:blip r:embed="rId2"/>
          <a:stretch>
            <a:fillRect/>
          </a:stretch>
        </p:blipFill>
        <p:spPr>
          <a:xfrm>
            <a:off x="862326" y="1828800"/>
            <a:ext cx="2368247" cy="5029199"/>
          </a:xfrm>
          <a:prstGeom prst="rect">
            <a:avLst/>
          </a:prstGeom>
        </p:spPr>
      </p:pic>
    </p:spTree>
    <p:extLst>
      <p:ext uri="{BB962C8B-B14F-4D97-AF65-F5344CB8AC3E}">
        <p14:creationId xmlns:p14="http://schemas.microsoft.com/office/powerpoint/2010/main" val="309199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logo, design&#10;&#10;Description automatically generated">
            <a:extLst>
              <a:ext uri="{FF2B5EF4-FFF2-40B4-BE49-F238E27FC236}">
                <a16:creationId xmlns:a16="http://schemas.microsoft.com/office/drawing/2014/main" id="{21E43F18-55D5-334B-3F28-1B286C683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804" y="230281"/>
            <a:ext cx="1990196" cy="1618836"/>
          </a:xfrm>
          <a:prstGeom prst="rect">
            <a:avLst/>
          </a:prstGeom>
        </p:spPr>
      </p:pic>
      <p:sp>
        <p:nvSpPr>
          <p:cNvPr id="2" name="Title 1"/>
          <p:cNvSpPr>
            <a:spLocks noGrp="1"/>
          </p:cNvSpPr>
          <p:nvPr>
            <p:ph type="ctrTitle"/>
          </p:nvPr>
        </p:nvSpPr>
        <p:spPr>
          <a:xfrm>
            <a:off x="1119207" y="924532"/>
            <a:ext cx="8821965" cy="574872"/>
          </a:xfrm>
        </p:spPr>
        <p:txBody>
          <a:bodyPr/>
          <a:lstStyle/>
          <a:p>
            <a:pPr rtl="1"/>
            <a:r>
              <a:rPr lang="ar-LB" dirty="0">
                <a:solidFill>
                  <a:schemeClr val="tx2"/>
                </a:solidFill>
              </a:rPr>
              <a:t>ا</a:t>
            </a:r>
            <a:r>
              <a:rPr lang="ar-LB" dirty="0">
                <a:solidFill>
                  <a:srgbClr val="1F497D"/>
                </a:solidFill>
              </a:rPr>
              <a:t>التغيرات الديمغرافية في المنطقة العربية - ال</a:t>
            </a:r>
            <a:r>
              <a:rPr lang="ar-LB" dirty="0">
                <a:solidFill>
                  <a:schemeClr val="tx2"/>
                </a:solidFill>
              </a:rPr>
              <a:t>انتقال إلى مرحلة شيخوخة السكان</a:t>
            </a:r>
          </a:p>
        </p:txBody>
      </p:sp>
      <p:pic>
        <p:nvPicPr>
          <p:cNvPr id="5" name="Picture 4">
            <a:extLst>
              <a:ext uri="{FF2B5EF4-FFF2-40B4-BE49-F238E27FC236}">
                <a16:creationId xmlns:a16="http://schemas.microsoft.com/office/drawing/2014/main" id="{A799C530-8FD6-4A90-B2C0-857F794CD1F1}"/>
              </a:ext>
            </a:extLst>
          </p:cNvPr>
          <p:cNvPicPr>
            <a:picLocks noChangeAspect="1"/>
          </p:cNvPicPr>
          <p:nvPr/>
        </p:nvPicPr>
        <p:blipFill>
          <a:blip r:embed="rId4"/>
          <a:stretch>
            <a:fillRect/>
          </a:stretch>
        </p:blipFill>
        <p:spPr>
          <a:xfrm>
            <a:off x="1542226" y="1849117"/>
            <a:ext cx="7890411" cy="4432631"/>
          </a:xfrm>
          <a:prstGeom prst="rect">
            <a:avLst/>
          </a:prstGeom>
          <a:noFill/>
        </p:spPr>
      </p:pic>
      <p:sp>
        <p:nvSpPr>
          <p:cNvPr id="7" name="TextBox 6">
            <a:extLst>
              <a:ext uri="{FF2B5EF4-FFF2-40B4-BE49-F238E27FC236}">
                <a16:creationId xmlns:a16="http://schemas.microsoft.com/office/drawing/2014/main" id="{CE1A5A84-C1D2-88E2-B1D6-50278619D785}"/>
              </a:ext>
            </a:extLst>
          </p:cNvPr>
          <p:cNvSpPr txBox="1"/>
          <p:nvPr/>
        </p:nvSpPr>
        <p:spPr>
          <a:xfrm>
            <a:off x="1034610" y="6211410"/>
            <a:ext cx="8906562" cy="420051"/>
          </a:xfrm>
          <a:prstGeom prst="rect">
            <a:avLst/>
          </a:prstGeom>
          <a:noFill/>
        </p:spPr>
        <p:txBody>
          <a:bodyPr wrap="square">
            <a:spAutoFit/>
          </a:bodyPr>
          <a:lstStyle/>
          <a:p>
            <a:pPr marL="0" marR="0" lvl="0" indent="0" algn="ctr" defTabSz="457200" rtl="1" eaLnBrk="1" fontAlgn="base" latinLnBrk="0" hangingPunct="1">
              <a:lnSpc>
                <a:spcPts val="2800"/>
              </a:lnSpc>
              <a:spcBef>
                <a:spcPts val="0"/>
              </a:spcBef>
              <a:spcAft>
                <a:spcPct val="0"/>
              </a:spcAft>
              <a:buClrTx/>
              <a:buSzTx/>
              <a:buFont typeface="Arial" charset="0"/>
              <a:buNone/>
              <a:tabLst/>
              <a:defRPr/>
            </a:pPr>
            <a:r>
              <a:rPr lang="ar-LB" sz="1600" b="1" dirty="0">
                <a:solidFill>
                  <a:schemeClr val="tx2"/>
                </a:solidFill>
                <a:latin typeface="Arial" charset="0"/>
                <a:ea typeface="ＭＳ Ｐゴシック" charset="0"/>
                <a:cs typeface="Arial" panose="020B0604020202020204" pitchFamily="34" charset="0"/>
              </a:rPr>
              <a:t>"الانتقال إلى الشيخوخة" هي الفترة الزمنية التي ترتفع خلالها نسبة كبار السن من 7 %إلى 14 %</a:t>
            </a:r>
            <a:endParaRPr lang="en-US" sz="1600" b="1" dirty="0">
              <a:solidFill>
                <a:schemeClr val="tx2"/>
              </a:solidFill>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2758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384" y="861134"/>
            <a:ext cx="8821965" cy="574872"/>
          </a:xfrm>
        </p:spPr>
        <p:txBody>
          <a:bodyPr/>
          <a:lstStyle/>
          <a:p>
            <a:pPr rtl="1"/>
            <a:r>
              <a:rPr lang="ar-LB" dirty="0">
                <a:solidFill>
                  <a:schemeClr val="tx2"/>
                </a:solidFill>
              </a:rPr>
              <a:t>التغيرات الديمغرافية في المنطقة العربية - متوقع العمر عند الولادة</a:t>
            </a:r>
            <a:br>
              <a:rPr lang="ar-LB" dirty="0">
                <a:solidFill>
                  <a:schemeClr val="tx2"/>
                </a:solidFill>
              </a:rPr>
            </a:br>
            <a:endParaRPr lang="ar-LB" dirty="0">
              <a:solidFill>
                <a:schemeClr val="tx2"/>
              </a:solidFill>
            </a:endParaRPr>
          </a:p>
        </p:txBody>
      </p:sp>
      <p:pic>
        <p:nvPicPr>
          <p:cNvPr id="4" name="Picture 3" descr="A picture containing text, screenshot, number, diagram&#10;&#10;Description automatically generated">
            <a:extLst>
              <a:ext uri="{FF2B5EF4-FFF2-40B4-BE49-F238E27FC236}">
                <a16:creationId xmlns:a16="http://schemas.microsoft.com/office/drawing/2014/main" id="{B02D7E89-4E10-6709-F66F-6CF941DDA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94" y="1865148"/>
            <a:ext cx="8821964" cy="3720508"/>
          </a:xfrm>
          <a:prstGeom prst="rect">
            <a:avLst/>
          </a:prstGeom>
        </p:spPr>
      </p:pic>
    </p:spTree>
    <p:extLst>
      <p:ext uri="{BB962C8B-B14F-4D97-AF65-F5344CB8AC3E}">
        <p14:creationId xmlns:p14="http://schemas.microsoft.com/office/powerpoint/2010/main" val="294534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384" y="861134"/>
            <a:ext cx="8821965" cy="574872"/>
          </a:xfrm>
        </p:spPr>
        <p:txBody>
          <a:bodyPr/>
          <a:lstStyle/>
          <a:p>
            <a:pPr rtl="1"/>
            <a:r>
              <a:rPr lang="ar-LB" dirty="0">
                <a:solidFill>
                  <a:schemeClr val="tx2"/>
                </a:solidFill>
              </a:rPr>
              <a:t>أهم الأطر العالمية التي تناولت حقوق كبار وكبيرات السن</a:t>
            </a:r>
            <a:br>
              <a:rPr lang="ar-LB" dirty="0">
                <a:solidFill>
                  <a:schemeClr val="tx2"/>
                </a:solidFill>
              </a:rPr>
            </a:br>
            <a:endParaRPr lang="ar-LB" dirty="0">
              <a:solidFill>
                <a:schemeClr val="tx2"/>
              </a:solidFill>
            </a:endParaRPr>
          </a:p>
        </p:txBody>
      </p:sp>
      <p:grpSp>
        <p:nvGrpSpPr>
          <p:cNvPr id="3" name="Group 2">
            <a:extLst>
              <a:ext uri="{FF2B5EF4-FFF2-40B4-BE49-F238E27FC236}">
                <a16:creationId xmlns:a16="http://schemas.microsoft.com/office/drawing/2014/main" id="{271BD676-8FC5-E71A-814C-868BAFFB5CA6}"/>
              </a:ext>
            </a:extLst>
          </p:cNvPr>
          <p:cNvGrpSpPr/>
          <p:nvPr/>
        </p:nvGrpSpPr>
        <p:grpSpPr>
          <a:xfrm>
            <a:off x="629384" y="1835042"/>
            <a:ext cx="8804688" cy="4598241"/>
            <a:chOff x="66675" y="1428505"/>
            <a:chExt cx="9077325" cy="4968562"/>
          </a:xfrm>
        </p:grpSpPr>
        <p:sp>
          <p:nvSpPr>
            <p:cNvPr id="5" name="Arrow: Right 4">
              <a:extLst>
                <a:ext uri="{FF2B5EF4-FFF2-40B4-BE49-F238E27FC236}">
                  <a16:creationId xmlns:a16="http://schemas.microsoft.com/office/drawing/2014/main" id="{7701A68B-EFE0-53F0-EBD5-678E98D2CC39}"/>
                </a:ext>
              </a:extLst>
            </p:cNvPr>
            <p:cNvSpPr/>
            <p:nvPr/>
          </p:nvSpPr>
          <p:spPr>
            <a:xfrm>
              <a:off x="142874" y="3300413"/>
              <a:ext cx="9001126" cy="1014412"/>
            </a:xfrm>
            <a:prstGeom prst="rightArrow">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t="100000" r="100000"/>
              </a:path>
              <a:tileRect l="-100000" b="-100000"/>
            </a:gradFill>
          </p:spPr>
          <p:style>
            <a:lnRef idx="1">
              <a:schemeClr val="accent1"/>
            </a:lnRef>
            <a:fillRef idx="3">
              <a:schemeClr val="accent1"/>
            </a:fillRef>
            <a:effectRef idx="2">
              <a:schemeClr val="accent1"/>
            </a:effectRef>
            <a:fontRef idx="minor">
              <a:schemeClr val="lt1"/>
            </a:fontRef>
          </p:style>
          <p:txBody>
            <a:bodyPr numCol="9" rtlCol="0" anchor="ctr"/>
            <a:lstStyle/>
            <a:p>
              <a:pPr algn="ctr" defTabSz="457200" fontAlgn="base">
                <a:spcBef>
                  <a:spcPct val="0"/>
                </a:spcBef>
                <a:spcAft>
                  <a:spcPct val="0"/>
                </a:spcAft>
              </a:pPr>
              <a:r>
                <a:rPr lang="en-US" sz="2400" dirty="0">
                  <a:solidFill>
                    <a:schemeClr val="bg1"/>
                  </a:solidFill>
                  <a:latin typeface="Calibri"/>
                </a:rPr>
                <a:t>1982 1991 1994 1999 2002 2006 2012 2015 2016 	</a:t>
              </a:r>
            </a:p>
          </p:txBody>
        </p:sp>
        <p:sp>
          <p:nvSpPr>
            <p:cNvPr id="6" name="Rectangle: Rounded Corners 5">
              <a:extLst>
                <a:ext uri="{FF2B5EF4-FFF2-40B4-BE49-F238E27FC236}">
                  <a16:creationId xmlns:a16="http://schemas.microsoft.com/office/drawing/2014/main" id="{B80D9632-35CA-F64C-483E-36B25E21682B}"/>
                </a:ext>
              </a:extLst>
            </p:cNvPr>
            <p:cNvSpPr/>
            <p:nvPr/>
          </p:nvSpPr>
          <p:spPr>
            <a:xfrm>
              <a:off x="6596208" y="4745996"/>
              <a:ext cx="1501982" cy="142092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خطة التنمية المستدامة لعام </a:t>
              </a:r>
              <a:r>
                <a:rPr lang="ar-LB" dirty="0">
                  <a:solidFill>
                    <a:prstClr val="black"/>
                  </a:solidFill>
                  <a:latin typeface="Calibri"/>
                  <a:cs typeface="Arial" panose="020B0604020202020204" pitchFamily="34" charset="0"/>
                </a:rPr>
                <a:t>2030</a:t>
              </a:r>
            </a:p>
            <a:p>
              <a:pPr algn="ctr" defTabSz="457200" fontAlgn="base">
                <a:spcBef>
                  <a:spcPct val="0"/>
                </a:spcBef>
                <a:spcAft>
                  <a:spcPct val="0"/>
                </a:spcAft>
              </a:pPr>
              <a:endParaRPr lang="en-US" dirty="0">
                <a:solidFill>
                  <a:prstClr val="black"/>
                </a:solidFill>
                <a:latin typeface="Calibri"/>
              </a:endParaRPr>
            </a:p>
          </p:txBody>
        </p:sp>
        <p:sp>
          <p:nvSpPr>
            <p:cNvPr id="7" name="Rectangle: Rounded Corners 6">
              <a:extLst>
                <a:ext uri="{FF2B5EF4-FFF2-40B4-BE49-F238E27FC236}">
                  <a16:creationId xmlns:a16="http://schemas.microsoft.com/office/drawing/2014/main" id="{BBF0FBE4-13C6-87F5-3B65-8BAA1F433463}"/>
                </a:ext>
              </a:extLst>
            </p:cNvPr>
            <p:cNvSpPr/>
            <p:nvPr/>
          </p:nvSpPr>
          <p:spPr>
            <a:xfrm>
              <a:off x="5615059" y="1428505"/>
              <a:ext cx="1728464" cy="18453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توصية منظمة العمل الدولية رقم 202 بشأن الأرضيات الوطنية للحماية </a:t>
              </a:r>
              <a:r>
                <a:rPr lang="es-ES" dirty="0">
                  <a:solidFill>
                    <a:prstClr val="black"/>
                  </a:solidFill>
                  <a:latin typeface="Calibri"/>
                </a:rPr>
                <a:t>	</a:t>
              </a:r>
              <a:r>
                <a:rPr lang="ar-LB" dirty="0">
                  <a:solidFill>
                    <a:prstClr val="black"/>
                  </a:solidFill>
                  <a:latin typeface="Calibri"/>
                  <a:cs typeface="Arial" panose="020B0604020202020204" pitchFamily="34" charset="0"/>
                </a:rPr>
                <a:t>ا</a:t>
              </a:r>
              <a:r>
                <a:rPr lang="ar-SA" dirty="0">
                  <a:solidFill>
                    <a:prstClr val="black"/>
                  </a:solidFill>
                  <a:latin typeface="Calibri"/>
                  <a:cs typeface="Arial" panose="020B0604020202020204" pitchFamily="34" charset="0"/>
                </a:rPr>
                <a:t>لاجتماعية</a:t>
              </a:r>
              <a:endParaRPr lang="en-US" dirty="0">
                <a:solidFill>
                  <a:prstClr val="black"/>
                </a:solidFill>
                <a:latin typeface="Calibri"/>
              </a:endParaRPr>
            </a:p>
          </p:txBody>
        </p:sp>
        <p:sp>
          <p:nvSpPr>
            <p:cNvPr id="8" name="Rectangle: Rounded Corners 7">
              <a:extLst>
                <a:ext uri="{FF2B5EF4-FFF2-40B4-BE49-F238E27FC236}">
                  <a16:creationId xmlns:a16="http://schemas.microsoft.com/office/drawing/2014/main" id="{4BA60877-B3E4-EAE4-C4C4-8AC8E4E8A421}"/>
                </a:ext>
              </a:extLst>
            </p:cNvPr>
            <p:cNvSpPr/>
            <p:nvPr/>
          </p:nvSpPr>
          <p:spPr>
            <a:xfrm>
              <a:off x="4831990" y="4499360"/>
              <a:ext cx="1399946" cy="142160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LB" dirty="0">
                  <a:solidFill>
                    <a:prstClr val="black"/>
                  </a:solidFill>
                  <a:latin typeface="Calibri"/>
                  <a:cs typeface="Arial" panose="020B0604020202020204" pitchFamily="34" charset="0"/>
                </a:rPr>
                <a:t>اتفاقية حقوق الأشخاص ذوي الإعاقة</a:t>
              </a:r>
              <a:endParaRPr lang="en-US" dirty="0">
                <a:solidFill>
                  <a:prstClr val="black"/>
                </a:solidFill>
                <a:latin typeface="Calibri"/>
              </a:endParaRPr>
            </a:p>
          </p:txBody>
        </p:sp>
        <p:sp>
          <p:nvSpPr>
            <p:cNvPr id="9" name="Rectangle: Rounded Corners 8">
              <a:extLst>
                <a:ext uri="{FF2B5EF4-FFF2-40B4-BE49-F238E27FC236}">
                  <a16:creationId xmlns:a16="http://schemas.microsoft.com/office/drawing/2014/main" id="{AF525D34-6FBF-115A-01F4-1068AADF885C}"/>
                </a:ext>
              </a:extLst>
            </p:cNvPr>
            <p:cNvSpPr/>
            <p:nvPr/>
          </p:nvSpPr>
          <p:spPr>
            <a:xfrm>
              <a:off x="3880075" y="2154996"/>
              <a:ext cx="1383850" cy="106295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خطة عمل مدريد الدولية للشيخوخة</a:t>
              </a:r>
              <a:endParaRPr lang="en-US" dirty="0">
                <a:solidFill>
                  <a:prstClr val="black"/>
                </a:solidFill>
                <a:latin typeface="Calibri"/>
              </a:endParaRPr>
            </a:p>
          </p:txBody>
        </p:sp>
        <p:sp>
          <p:nvSpPr>
            <p:cNvPr id="10" name="Rectangle: Rounded Corners 9">
              <a:extLst>
                <a:ext uri="{FF2B5EF4-FFF2-40B4-BE49-F238E27FC236}">
                  <a16:creationId xmlns:a16="http://schemas.microsoft.com/office/drawing/2014/main" id="{35DFC6E2-1194-1E48-9190-4BA71A4741F9}"/>
                </a:ext>
              </a:extLst>
            </p:cNvPr>
            <p:cNvSpPr/>
            <p:nvPr/>
          </p:nvSpPr>
          <p:spPr>
            <a:xfrm>
              <a:off x="2617340" y="4633240"/>
              <a:ext cx="1909070" cy="17638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LB" dirty="0">
                  <a:solidFill>
                    <a:prstClr val="black"/>
                  </a:solidFill>
                  <a:latin typeface="Calibri"/>
                  <a:cs typeface="Arial" panose="020B0604020202020204" pitchFamily="34" charset="0"/>
                </a:rPr>
                <a:t>القرار 21/2: الإجراءات الأساسية لمواصلة تنفيذ برنامج عمل المؤتمر </a:t>
              </a:r>
              <a:r>
                <a:rPr lang="es-ES" dirty="0">
                  <a:solidFill>
                    <a:prstClr val="black"/>
                  </a:solidFill>
                  <a:latin typeface="Calibri"/>
                </a:rPr>
                <a:t>	</a:t>
              </a:r>
              <a:r>
                <a:rPr lang="ar-SA" dirty="0">
                  <a:solidFill>
                    <a:prstClr val="black"/>
                  </a:solidFill>
                  <a:latin typeface="Calibri"/>
                  <a:cs typeface="Arial" panose="020B0604020202020204" pitchFamily="34" charset="0"/>
                </a:rPr>
                <a:t>الدولي للسكان والتنمية</a:t>
              </a:r>
              <a:endParaRPr lang="en-US" dirty="0">
                <a:solidFill>
                  <a:prstClr val="black"/>
                </a:solidFill>
                <a:latin typeface="Calibri"/>
              </a:endParaRPr>
            </a:p>
          </p:txBody>
        </p:sp>
        <p:sp>
          <p:nvSpPr>
            <p:cNvPr id="11" name="Rectangle: Rounded Corners 10">
              <a:extLst>
                <a:ext uri="{FF2B5EF4-FFF2-40B4-BE49-F238E27FC236}">
                  <a16:creationId xmlns:a16="http://schemas.microsoft.com/office/drawing/2014/main" id="{2B97270F-FDB1-0212-A1C3-B6CBFABB724D}"/>
                </a:ext>
              </a:extLst>
            </p:cNvPr>
            <p:cNvSpPr/>
            <p:nvPr/>
          </p:nvSpPr>
          <p:spPr>
            <a:xfrm>
              <a:off x="1855984" y="1855450"/>
              <a:ext cx="1476374" cy="106295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برنامج عمل المؤتمر الدولي للسكان والتنمية</a:t>
              </a:r>
              <a:endParaRPr lang="en-US" dirty="0">
                <a:solidFill>
                  <a:prstClr val="black"/>
                </a:solidFill>
                <a:latin typeface="Calibri"/>
              </a:endParaRPr>
            </a:p>
          </p:txBody>
        </p:sp>
        <p:sp>
          <p:nvSpPr>
            <p:cNvPr id="12" name="Rectangle: Rounded Corners 11">
              <a:extLst>
                <a:ext uri="{FF2B5EF4-FFF2-40B4-BE49-F238E27FC236}">
                  <a16:creationId xmlns:a16="http://schemas.microsoft.com/office/drawing/2014/main" id="{94988E29-4637-C538-3ABB-5B79827A4408}"/>
                </a:ext>
              </a:extLst>
            </p:cNvPr>
            <p:cNvSpPr/>
            <p:nvPr/>
          </p:nvSpPr>
          <p:spPr>
            <a:xfrm>
              <a:off x="671066" y="4518076"/>
              <a:ext cx="1695554" cy="13001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مبادئ الأمم المتحدة المتعلقة بكبار السن</a:t>
              </a:r>
              <a:r>
                <a:rPr lang="ar-LB" dirty="0">
                  <a:solidFill>
                    <a:prstClr val="black"/>
                  </a:solidFill>
                  <a:latin typeface="Calibri"/>
                  <a:cs typeface="Arial" panose="020B0604020202020204" pitchFamily="34" charset="0"/>
                </a:rPr>
                <a:t> القرار46/91  </a:t>
              </a:r>
              <a:endParaRPr lang="en-US" dirty="0">
                <a:solidFill>
                  <a:prstClr val="black"/>
                </a:solidFill>
                <a:latin typeface="Calibri"/>
              </a:endParaRPr>
            </a:p>
          </p:txBody>
        </p:sp>
        <p:sp>
          <p:nvSpPr>
            <p:cNvPr id="13" name="Rectangle: Rounded Corners 12">
              <a:extLst>
                <a:ext uri="{FF2B5EF4-FFF2-40B4-BE49-F238E27FC236}">
                  <a16:creationId xmlns:a16="http://schemas.microsoft.com/office/drawing/2014/main" id="{9B5620EC-73DA-B514-1FAF-AC8639F8B779}"/>
                </a:ext>
              </a:extLst>
            </p:cNvPr>
            <p:cNvSpPr/>
            <p:nvPr/>
          </p:nvSpPr>
          <p:spPr>
            <a:xfrm>
              <a:off x="66675" y="2281197"/>
              <a:ext cx="1538406" cy="9212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خطة عمل فيينا الدولية للشيخوخة</a:t>
              </a:r>
              <a:endParaRPr lang="en-US" dirty="0">
                <a:solidFill>
                  <a:prstClr val="black"/>
                </a:solidFill>
                <a:latin typeface="Calibri"/>
              </a:endParaRPr>
            </a:p>
          </p:txBody>
        </p:sp>
        <p:sp>
          <p:nvSpPr>
            <p:cNvPr id="14" name="Rectangle: Rounded Corners 13">
              <a:extLst>
                <a:ext uri="{FF2B5EF4-FFF2-40B4-BE49-F238E27FC236}">
                  <a16:creationId xmlns:a16="http://schemas.microsoft.com/office/drawing/2014/main" id="{34B88096-A9DD-D4EE-E435-CC4B742F6FB3}"/>
                </a:ext>
              </a:extLst>
            </p:cNvPr>
            <p:cNvSpPr/>
            <p:nvPr/>
          </p:nvSpPr>
          <p:spPr>
            <a:xfrm>
              <a:off x="7642638" y="1979404"/>
              <a:ext cx="1228725" cy="11307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LB" dirty="0">
                  <a:solidFill>
                    <a:prstClr val="black"/>
                  </a:solidFill>
                  <a:latin typeface="Calibri"/>
                  <a:cs typeface="Arial" panose="020B0604020202020204" pitchFamily="34" charset="0"/>
                </a:rPr>
                <a:t>الخطة الحضرية الجديدة</a:t>
              </a:r>
              <a:endParaRPr lang="en-US" dirty="0">
                <a:solidFill>
                  <a:prstClr val="black"/>
                </a:solidFill>
                <a:latin typeface="Calibri"/>
              </a:endParaRPr>
            </a:p>
          </p:txBody>
        </p:sp>
        <p:cxnSp>
          <p:nvCxnSpPr>
            <p:cNvPr id="15" name="Straight Arrow Connector 14">
              <a:extLst>
                <a:ext uri="{FF2B5EF4-FFF2-40B4-BE49-F238E27FC236}">
                  <a16:creationId xmlns:a16="http://schemas.microsoft.com/office/drawing/2014/main" id="{B11B6E1A-04E8-30DF-6C48-E09BDEC7714D}"/>
                </a:ext>
              </a:extLst>
            </p:cNvPr>
            <p:cNvCxnSpPr/>
            <p:nvPr/>
          </p:nvCxnSpPr>
          <p:spPr>
            <a:xfrm>
              <a:off x="718242" y="3244799"/>
              <a:ext cx="0" cy="32893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E61B99D-9ED0-93A5-C287-77AEEDDFE47D}"/>
                </a:ext>
              </a:extLst>
            </p:cNvPr>
            <p:cNvCxnSpPr/>
            <p:nvPr/>
          </p:nvCxnSpPr>
          <p:spPr>
            <a:xfrm flipV="1">
              <a:off x="1543050" y="4087751"/>
              <a:ext cx="0" cy="43032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3870D9E-DA29-A31A-4D91-A6A403603249}"/>
                </a:ext>
              </a:extLst>
            </p:cNvPr>
            <p:cNvCxnSpPr>
              <a:cxnSpLocks/>
            </p:cNvCxnSpPr>
            <p:nvPr/>
          </p:nvCxnSpPr>
          <p:spPr>
            <a:xfrm>
              <a:off x="2594171" y="2955865"/>
              <a:ext cx="0" cy="59277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B1BB917-DF9E-AC2E-11AC-243FDD28A77B}"/>
                </a:ext>
              </a:extLst>
            </p:cNvPr>
            <p:cNvCxnSpPr/>
            <p:nvPr/>
          </p:nvCxnSpPr>
          <p:spPr>
            <a:xfrm flipV="1">
              <a:off x="3571875" y="4087751"/>
              <a:ext cx="0" cy="54752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4212481-690D-1BE7-6343-C86C88A0EEC5}"/>
                </a:ext>
              </a:extLst>
            </p:cNvPr>
            <p:cNvCxnSpPr>
              <a:cxnSpLocks/>
            </p:cNvCxnSpPr>
            <p:nvPr/>
          </p:nvCxnSpPr>
          <p:spPr>
            <a:xfrm>
              <a:off x="4552980" y="3260950"/>
              <a:ext cx="1557" cy="29663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4616A2D-F460-942E-4B5A-65F549981BF8}"/>
                </a:ext>
              </a:extLst>
            </p:cNvPr>
            <p:cNvCxnSpPr>
              <a:cxnSpLocks/>
              <a:stCxn id="7" idx="2"/>
            </p:cNvCxnSpPr>
            <p:nvPr/>
          </p:nvCxnSpPr>
          <p:spPr>
            <a:xfrm>
              <a:off x="6479292" y="3273887"/>
              <a:ext cx="5438" cy="30379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2E914AB-342A-131F-241D-7CD2873D53F9}"/>
                </a:ext>
              </a:extLst>
            </p:cNvPr>
            <p:cNvCxnSpPr>
              <a:cxnSpLocks/>
              <a:stCxn id="6" idx="0"/>
            </p:cNvCxnSpPr>
            <p:nvPr/>
          </p:nvCxnSpPr>
          <p:spPr>
            <a:xfrm flipV="1">
              <a:off x="7347199" y="4087751"/>
              <a:ext cx="0" cy="65824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64F3D31-0E4F-67D7-23D1-876208E26671}"/>
                </a:ext>
              </a:extLst>
            </p:cNvPr>
            <p:cNvCxnSpPr/>
            <p:nvPr/>
          </p:nvCxnSpPr>
          <p:spPr>
            <a:xfrm flipV="1">
              <a:off x="5518150" y="4059176"/>
              <a:ext cx="0" cy="43032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EC3C740-245A-A4C9-0454-62C53FD81B7C}"/>
                </a:ext>
              </a:extLst>
            </p:cNvPr>
            <p:cNvCxnSpPr/>
            <p:nvPr/>
          </p:nvCxnSpPr>
          <p:spPr>
            <a:xfrm>
              <a:off x="8257001" y="3103025"/>
              <a:ext cx="0" cy="45310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1045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83" name="Diagram 26682">
            <a:extLst>
              <a:ext uri="{FF2B5EF4-FFF2-40B4-BE49-F238E27FC236}">
                <a16:creationId xmlns:a16="http://schemas.microsoft.com/office/drawing/2014/main" id="{35D9886F-8C71-C381-FF4F-E2B2E1C7145C}"/>
              </a:ext>
            </a:extLst>
          </p:cNvPr>
          <p:cNvGraphicFramePr/>
          <p:nvPr>
            <p:extLst>
              <p:ext uri="{D42A27DB-BD31-4B8C-83A1-F6EECF244321}">
                <p14:modId xmlns:p14="http://schemas.microsoft.com/office/powerpoint/2010/main" val="3132408184"/>
              </p:ext>
            </p:extLst>
          </p:nvPr>
        </p:nvGraphicFramePr>
        <p:xfrm>
          <a:off x="80279" y="1107149"/>
          <a:ext cx="5469077" cy="276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680" name="Diagram 26679">
            <a:extLst>
              <a:ext uri="{FF2B5EF4-FFF2-40B4-BE49-F238E27FC236}">
                <a16:creationId xmlns:a16="http://schemas.microsoft.com/office/drawing/2014/main" id="{53224472-CDE1-A3DF-EF28-BEF0D1A01883}"/>
              </a:ext>
            </a:extLst>
          </p:cNvPr>
          <p:cNvGraphicFramePr/>
          <p:nvPr>
            <p:extLst>
              <p:ext uri="{D42A27DB-BD31-4B8C-83A1-F6EECF244321}">
                <p14:modId xmlns:p14="http://schemas.microsoft.com/office/powerpoint/2010/main" val="2938845696"/>
              </p:ext>
            </p:extLst>
          </p:nvPr>
        </p:nvGraphicFramePr>
        <p:xfrm>
          <a:off x="6083979" y="99493"/>
          <a:ext cx="6037684" cy="70450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Rounded Corners 6">
            <a:extLst>
              <a:ext uri="{FF2B5EF4-FFF2-40B4-BE49-F238E27FC236}">
                <a16:creationId xmlns:a16="http://schemas.microsoft.com/office/drawing/2014/main" id="{91D4E15D-6588-4FD4-8CB9-BD7FFC2C38DE}"/>
              </a:ext>
            </a:extLst>
          </p:cNvPr>
          <p:cNvSpPr/>
          <p:nvPr/>
        </p:nvSpPr>
        <p:spPr>
          <a:xfrm>
            <a:off x="418367" y="3980407"/>
            <a:ext cx="5130989" cy="280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ar-LB" sz="17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تهيئة بيئة تمكينية داعمة</a:t>
            </a:r>
          </a:p>
        </p:txBody>
      </p:sp>
      <p:sp>
        <p:nvSpPr>
          <p:cNvPr id="8" name="Rectangle: Rounded Corners 7">
            <a:extLst>
              <a:ext uri="{FF2B5EF4-FFF2-40B4-BE49-F238E27FC236}">
                <a16:creationId xmlns:a16="http://schemas.microsoft.com/office/drawing/2014/main" id="{FABD7DE2-2E49-771F-1002-EBB9772CA7DC}"/>
              </a:ext>
            </a:extLst>
          </p:cNvPr>
          <p:cNvSpPr/>
          <p:nvPr/>
        </p:nvSpPr>
        <p:spPr>
          <a:xfrm>
            <a:off x="6338520" y="711326"/>
            <a:ext cx="5413034" cy="2882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fontAlgn="base">
              <a:spcBef>
                <a:spcPct val="0"/>
              </a:spcBef>
              <a:spcAft>
                <a:spcPct val="0"/>
              </a:spcAft>
            </a:pPr>
            <a:endParaRPr lang="ar-LB" sz="17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endParaRPr>
          </a:p>
          <a:p>
            <a:pPr algn="ctr" defTabSz="457200" fontAlgn="base">
              <a:spcBef>
                <a:spcPct val="0"/>
              </a:spcBef>
              <a:spcAft>
                <a:spcPct val="0"/>
              </a:spcAft>
            </a:pPr>
            <a:r>
              <a:rPr lang="ar-LB" sz="17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كبار السن والتنمية</a:t>
            </a:r>
          </a:p>
          <a:p>
            <a:pPr algn="ctr" defTabSz="457200" fontAlgn="base">
              <a:spcBef>
                <a:spcPct val="0"/>
              </a:spcBef>
              <a:spcAft>
                <a:spcPct val="0"/>
              </a:spcAft>
            </a:pPr>
            <a:endParaRPr lang="en-US" sz="1700" dirty="0">
              <a:ln w="0"/>
              <a:solidFill>
                <a:prstClr val="black"/>
              </a:solidFill>
              <a:effectLst>
                <a:outerShdw blurRad="38100" dist="19050" dir="2700000" algn="tl" rotWithShape="0">
                  <a:prstClr val="black">
                    <a:alpha val="40000"/>
                  </a:prstClr>
                </a:outerShdw>
              </a:effectLst>
              <a:latin typeface="Calibri"/>
            </a:endParaRPr>
          </a:p>
        </p:txBody>
      </p:sp>
      <p:sp>
        <p:nvSpPr>
          <p:cNvPr id="22" name="Rectangle: Rounded Corners 21">
            <a:extLst>
              <a:ext uri="{FF2B5EF4-FFF2-40B4-BE49-F238E27FC236}">
                <a16:creationId xmlns:a16="http://schemas.microsoft.com/office/drawing/2014/main" id="{A146871E-82DB-98CD-866E-1595E55EEE17}"/>
              </a:ext>
            </a:extLst>
          </p:cNvPr>
          <p:cNvSpPr/>
          <p:nvPr/>
        </p:nvSpPr>
        <p:spPr>
          <a:xfrm>
            <a:off x="331355" y="713371"/>
            <a:ext cx="5130989" cy="2862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fontAlgn="base">
              <a:spcBef>
                <a:spcPct val="0"/>
              </a:spcBef>
              <a:spcAft>
                <a:spcPct val="0"/>
              </a:spcAft>
            </a:pPr>
            <a:r>
              <a:rPr lang="ar-LB" sz="17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توفير الخدمات الصحية والرفاه</a:t>
            </a:r>
          </a:p>
        </p:txBody>
      </p:sp>
      <p:pic>
        <p:nvPicPr>
          <p:cNvPr id="36" name="Picture 35">
            <a:extLst>
              <a:ext uri="{FF2B5EF4-FFF2-40B4-BE49-F238E27FC236}">
                <a16:creationId xmlns:a16="http://schemas.microsoft.com/office/drawing/2014/main" id="{910742DA-A46E-28FB-74AB-6B30DF79E0C5}"/>
              </a:ext>
            </a:extLst>
          </p:cNvPr>
          <p:cNvPicPr>
            <a:picLocks noChangeAspect="1"/>
          </p:cNvPicPr>
          <p:nvPr/>
        </p:nvPicPr>
        <p:blipFill>
          <a:blip r:embed="rId13"/>
          <a:stretch>
            <a:fillRect/>
          </a:stretch>
        </p:blipFill>
        <p:spPr>
          <a:xfrm>
            <a:off x="425139" y="402860"/>
            <a:ext cx="910589" cy="847490"/>
          </a:xfrm>
          <a:prstGeom prst="rect">
            <a:avLst/>
          </a:prstGeom>
        </p:spPr>
      </p:pic>
      <p:pic>
        <p:nvPicPr>
          <p:cNvPr id="43" name="Picture 42">
            <a:extLst>
              <a:ext uri="{FF2B5EF4-FFF2-40B4-BE49-F238E27FC236}">
                <a16:creationId xmlns:a16="http://schemas.microsoft.com/office/drawing/2014/main" id="{4BA2CA94-2388-AF43-33D4-B9C919840501}"/>
              </a:ext>
            </a:extLst>
          </p:cNvPr>
          <p:cNvPicPr>
            <a:picLocks noChangeAspect="1"/>
          </p:cNvPicPr>
          <p:nvPr/>
        </p:nvPicPr>
        <p:blipFill>
          <a:blip r:embed="rId14"/>
          <a:stretch>
            <a:fillRect/>
          </a:stretch>
        </p:blipFill>
        <p:spPr>
          <a:xfrm>
            <a:off x="10705973" y="4336131"/>
            <a:ext cx="642722" cy="581728"/>
          </a:xfrm>
          <a:prstGeom prst="rect">
            <a:avLst/>
          </a:prstGeom>
        </p:spPr>
      </p:pic>
      <p:pic>
        <p:nvPicPr>
          <p:cNvPr id="51" name="Picture 50">
            <a:extLst>
              <a:ext uri="{FF2B5EF4-FFF2-40B4-BE49-F238E27FC236}">
                <a16:creationId xmlns:a16="http://schemas.microsoft.com/office/drawing/2014/main" id="{48E0E29E-E8CC-4C2A-1FBA-C67088CB2569}"/>
              </a:ext>
            </a:extLst>
          </p:cNvPr>
          <p:cNvPicPr>
            <a:picLocks noChangeAspect="1"/>
          </p:cNvPicPr>
          <p:nvPr/>
        </p:nvPicPr>
        <p:blipFill>
          <a:blip r:embed="rId15"/>
          <a:stretch>
            <a:fillRect/>
          </a:stretch>
        </p:blipFill>
        <p:spPr>
          <a:xfrm>
            <a:off x="10727627" y="1976142"/>
            <a:ext cx="602691" cy="560927"/>
          </a:xfrm>
          <a:prstGeom prst="rect">
            <a:avLst/>
          </a:prstGeom>
        </p:spPr>
      </p:pic>
      <p:pic>
        <p:nvPicPr>
          <p:cNvPr id="26643" name="Picture 26642">
            <a:extLst>
              <a:ext uri="{FF2B5EF4-FFF2-40B4-BE49-F238E27FC236}">
                <a16:creationId xmlns:a16="http://schemas.microsoft.com/office/drawing/2014/main" id="{BE7F5CFC-7A60-5387-DAE4-CBA59F208F48}"/>
              </a:ext>
            </a:extLst>
          </p:cNvPr>
          <p:cNvPicPr>
            <a:picLocks noChangeAspect="1"/>
          </p:cNvPicPr>
          <p:nvPr/>
        </p:nvPicPr>
        <p:blipFill>
          <a:blip r:embed="rId16"/>
          <a:stretch>
            <a:fillRect/>
          </a:stretch>
        </p:blipFill>
        <p:spPr>
          <a:xfrm>
            <a:off x="11524863" y="4356932"/>
            <a:ext cx="429025" cy="581728"/>
          </a:xfrm>
          <a:prstGeom prst="rect">
            <a:avLst/>
          </a:prstGeom>
        </p:spPr>
      </p:pic>
      <p:pic>
        <p:nvPicPr>
          <p:cNvPr id="26651" name="Picture 26650">
            <a:extLst>
              <a:ext uri="{FF2B5EF4-FFF2-40B4-BE49-F238E27FC236}">
                <a16:creationId xmlns:a16="http://schemas.microsoft.com/office/drawing/2014/main" id="{1D42817B-6C9C-3748-BAC0-C342ED109D68}"/>
              </a:ext>
            </a:extLst>
          </p:cNvPr>
          <p:cNvPicPr>
            <a:picLocks noChangeAspect="1"/>
          </p:cNvPicPr>
          <p:nvPr/>
        </p:nvPicPr>
        <p:blipFill>
          <a:blip r:embed="rId17"/>
          <a:stretch>
            <a:fillRect/>
          </a:stretch>
        </p:blipFill>
        <p:spPr>
          <a:xfrm>
            <a:off x="11028756" y="5454215"/>
            <a:ext cx="625840" cy="619405"/>
          </a:xfrm>
          <a:prstGeom prst="rect">
            <a:avLst/>
          </a:prstGeom>
        </p:spPr>
      </p:pic>
      <p:pic>
        <p:nvPicPr>
          <p:cNvPr id="26681" name="Picture 26680">
            <a:extLst>
              <a:ext uri="{FF2B5EF4-FFF2-40B4-BE49-F238E27FC236}">
                <a16:creationId xmlns:a16="http://schemas.microsoft.com/office/drawing/2014/main" id="{02527630-702C-1F87-C099-FDCA5D745EE4}"/>
              </a:ext>
            </a:extLst>
          </p:cNvPr>
          <p:cNvPicPr>
            <a:picLocks noChangeAspect="1"/>
          </p:cNvPicPr>
          <p:nvPr/>
        </p:nvPicPr>
        <p:blipFill>
          <a:blip r:embed="rId18"/>
          <a:stretch>
            <a:fillRect/>
          </a:stretch>
        </p:blipFill>
        <p:spPr>
          <a:xfrm>
            <a:off x="10656902" y="3140260"/>
            <a:ext cx="785900" cy="645032"/>
          </a:xfrm>
          <a:prstGeom prst="rect">
            <a:avLst/>
          </a:prstGeom>
        </p:spPr>
      </p:pic>
      <p:pic>
        <p:nvPicPr>
          <p:cNvPr id="59" name="Picture 58">
            <a:extLst>
              <a:ext uri="{FF2B5EF4-FFF2-40B4-BE49-F238E27FC236}">
                <a16:creationId xmlns:a16="http://schemas.microsoft.com/office/drawing/2014/main" id="{A215D31C-683F-E959-076C-FE529C25A5A2}"/>
              </a:ext>
            </a:extLst>
          </p:cNvPr>
          <p:cNvPicPr>
            <a:picLocks noChangeAspect="1"/>
          </p:cNvPicPr>
          <p:nvPr/>
        </p:nvPicPr>
        <p:blipFill>
          <a:blip r:embed="rId19"/>
          <a:stretch>
            <a:fillRect/>
          </a:stretch>
        </p:blipFill>
        <p:spPr>
          <a:xfrm>
            <a:off x="10889676" y="1266654"/>
            <a:ext cx="1002142" cy="544789"/>
          </a:xfrm>
          <a:prstGeom prst="rect">
            <a:avLst/>
          </a:prstGeom>
        </p:spPr>
      </p:pic>
      <p:graphicFrame>
        <p:nvGraphicFramePr>
          <p:cNvPr id="26682" name="Diagram 26681">
            <a:extLst>
              <a:ext uri="{FF2B5EF4-FFF2-40B4-BE49-F238E27FC236}">
                <a16:creationId xmlns:a16="http://schemas.microsoft.com/office/drawing/2014/main" id="{E28794C7-8736-AD74-139B-7181E7317C20}"/>
              </a:ext>
            </a:extLst>
          </p:cNvPr>
          <p:cNvGraphicFramePr/>
          <p:nvPr>
            <p:extLst>
              <p:ext uri="{D42A27DB-BD31-4B8C-83A1-F6EECF244321}">
                <p14:modId xmlns:p14="http://schemas.microsoft.com/office/powerpoint/2010/main" val="3165541367"/>
              </p:ext>
            </p:extLst>
          </p:nvPr>
        </p:nvGraphicFramePr>
        <p:xfrm>
          <a:off x="80279" y="4315434"/>
          <a:ext cx="5469077" cy="239045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6626" name="Picture 26625">
            <a:extLst>
              <a:ext uri="{FF2B5EF4-FFF2-40B4-BE49-F238E27FC236}">
                <a16:creationId xmlns:a16="http://schemas.microsoft.com/office/drawing/2014/main" id="{0AC9CC36-A9DA-5442-64CA-BE063A3627AD}"/>
              </a:ext>
            </a:extLst>
          </p:cNvPr>
          <p:cNvPicPr>
            <a:picLocks noChangeAspect="1"/>
          </p:cNvPicPr>
          <p:nvPr/>
        </p:nvPicPr>
        <p:blipFill>
          <a:blip r:embed="rId25"/>
          <a:stretch>
            <a:fillRect/>
          </a:stretch>
        </p:blipFill>
        <p:spPr>
          <a:xfrm>
            <a:off x="127048" y="6277099"/>
            <a:ext cx="984777" cy="517608"/>
          </a:xfrm>
          <a:prstGeom prst="rect">
            <a:avLst/>
          </a:prstGeom>
        </p:spPr>
      </p:pic>
      <p:pic>
        <p:nvPicPr>
          <p:cNvPr id="47" name="Picture 46">
            <a:extLst>
              <a:ext uri="{FF2B5EF4-FFF2-40B4-BE49-F238E27FC236}">
                <a16:creationId xmlns:a16="http://schemas.microsoft.com/office/drawing/2014/main" id="{C0FC7C04-894B-41BF-E5B1-BA39229EA883}"/>
              </a:ext>
            </a:extLst>
          </p:cNvPr>
          <p:cNvPicPr>
            <a:picLocks noChangeAspect="1"/>
          </p:cNvPicPr>
          <p:nvPr/>
        </p:nvPicPr>
        <p:blipFill>
          <a:blip r:embed="rId26"/>
          <a:stretch>
            <a:fillRect/>
          </a:stretch>
        </p:blipFill>
        <p:spPr>
          <a:xfrm>
            <a:off x="230690" y="5517200"/>
            <a:ext cx="777495" cy="680781"/>
          </a:xfrm>
          <a:prstGeom prst="rect">
            <a:avLst/>
          </a:prstGeom>
        </p:spPr>
      </p:pic>
      <p:pic>
        <p:nvPicPr>
          <p:cNvPr id="26670" name="Picture 26669">
            <a:extLst>
              <a:ext uri="{FF2B5EF4-FFF2-40B4-BE49-F238E27FC236}">
                <a16:creationId xmlns:a16="http://schemas.microsoft.com/office/drawing/2014/main" id="{6C1F1348-7861-CAB7-B33C-21FAE96DBF57}"/>
              </a:ext>
            </a:extLst>
          </p:cNvPr>
          <p:cNvPicPr>
            <a:picLocks noChangeAspect="1"/>
          </p:cNvPicPr>
          <p:nvPr/>
        </p:nvPicPr>
        <p:blipFill>
          <a:blip r:embed="rId27"/>
          <a:stretch>
            <a:fillRect/>
          </a:stretch>
        </p:blipFill>
        <p:spPr>
          <a:xfrm>
            <a:off x="5486020" y="4041880"/>
            <a:ext cx="790895" cy="745958"/>
          </a:xfrm>
          <a:prstGeom prst="rect">
            <a:avLst/>
          </a:prstGeom>
        </p:spPr>
      </p:pic>
      <p:pic>
        <p:nvPicPr>
          <p:cNvPr id="26631" name="Picture 26630">
            <a:extLst>
              <a:ext uri="{FF2B5EF4-FFF2-40B4-BE49-F238E27FC236}">
                <a16:creationId xmlns:a16="http://schemas.microsoft.com/office/drawing/2014/main" id="{8D4A31F1-DFA2-BDF3-63B1-798E630A9A2A}"/>
              </a:ext>
            </a:extLst>
          </p:cNvPr>
          <p:cNvPicPr>
            <a:picLocks noChangeAspect="1"/>
          </p:cNvPicPr>
          <p:nvPr/>
        </p:nvPicPr>
        <p:blipFill>
          <a:blip r:embed="rId28"/>
          <a:stretch>
            <a:fillRect/>
          </a:stretch>
        </p:blipFill>
        <p:spPr>
          <a:xfrm>
            <a:off x="5440396" y="3276901"/>
            <a:ext cx="882141" cy="724928"/>
          </a:xfrm>
          <a:prstGeom prst="rect">
            <a:avLst/>
          </a:prstGeom>
        </p:spPr>
      </p:pic>
      <p:pic>
        <p:nvPicPr>
          <p:cNvPr id="26685" name="Picture 26684">
            <a:extLst>
              <a:ext uri="{FF2B5EF4-FFF2-40B4-BE49-F238E27FC236}">
                <a16:creationId xmlns:a16="http://schemas.microsoft.com/office/drawing/2014/main" id="{EF179EB9-5E4A-222D-19EF-249C8F42DEB9}"/>
              </a:ext>
            </a:extLst>
          </p:cNvPr>
          <p:cNvPicPr>
            <a:picLocks noChangeAspect="1"/>
          </p:cNvPicPr>
          <p:nvPr/>
        </p:nvPicPr>
        <p:blipFill>
          <a:blip r:embed="rId16"/>
          <a:stretch>
            <a:fillRect/>
          </a:stretch>
        </p:blipFill>
        <p:spPr>
          <a:xfrm>
            <a:off x="11536587" y="3161181"/>
            <a:ext cx="429025" cy="581728"/>
          </a:xfrm>
          <a:prstGeom prst="rect">
            <a:avLst/>
          </a:prstGeom>
        </p:spPr>
      </p:pic>
      <p:pic>
        <p:nvPicPr>
          <p:cNvPr id="26686" name="Picture 26685">
            <a:extLst>
              <a:ext uri="{FF2B5EF4-FFF2-40B4-BE49-F238E27FC236}">
                <a16:creationId xmlns:a16="http://schemas.microsoft.com/office/drawing/2014/main" id="{FE3BCBB7-46B6-6DFE-4DA0-34BF7B0D98C6}"/>
              </a:ext>
            </a:extLst>
          </p:cNvPr>
          <p:cNvPicPr>
            <a:picLocks noChangeAspect="1"/>
          </p:cNvPicPr>
          <p:nvPr/>
        </p:nvPicPr>
        <p:blipFill>
          <a:blip r:embed="rId16"/>
          <a:stretch>
            <a:fillRect/>
          </a:stretch>
        </p:blipFill>
        <p:spPr>
          <a:xfrm>
            <a:off x="11548311" y="1988882"/>
            <a:ext cx="429025" cy="581728"/>
          </a:xfrm>
          <a:prstGeom prst="rect">
            <a:avLst/>
          </a:prstGeom>
        </p:spPr>
      </p:pic>
      <p:pic>
        <p:nvPicPr>
          <p:cNvPr id="26688" name="Picture 26687">
            <a:extLst>
              <a:ext uri="{FF2B5EF4-FFF2-40B4-BE49-F238E27FC236}">
                <a16:creationId xmlns:a16="http://schemas.microsoft.com/office/drawing/2014/main" id="{7A33EA14-8A41-C2A5-42DD-8FDC7E46581A}"/>
              </a:ext>
            </a:extLst>
          </p:cNvPr>
          <p:cNvPicPr>
            <a:picLocks noChangeAspect="1"/>
          </p:cNvPicPr>
          <p:nvPr/>
        </p:nvPicPr>
        <p:blipFill>
          <a:blip r:embed="rId29"/>
          <a:stretch>
            <a:fillRect/>
          </a:stretch>
        </p:blipFill>
        <p:spPr>
          <a:xfrm>
            <a:off x="331355" y="4400619"/>
            <a:ext cx="659523" cy="597803"/>
          </a:xfrm>
          <a:prstGeom prst="rect">
            <a:avLst/>
          </a:prstGeom>
        </p:spPr>
      </p:pic>
      <p:sp>
        <p:nvSpPr>
          <p:cNvPr id="26689" name="Text Placeholder 5">
            <a:extLst>
              <a:ext uri="{FF2B5EF4-FFF2-40B4-BE49-F238E27FC236}">
                <a16:creationId xmlns:a16="http://schemas.microsoft.com/office/drawing/2014/main" id="{44E0EE94-2CC8-E17D-5213-F1F76C22FD37}"/>
              </a:ext>
            </a:extLst>
          </p:cNvPr>
          <p:cNvSpPr txBox="1">
            <a:spLocks/>
          </p:cNvSpPr>
          <p:nvPr/>
        </p:nvSpPr>
        <p:spPr bwMode="auto">
          <a:xfrm>
            <a:off x="2814817" y="33158"/>
            <a:ext cx="6575839" cy="411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defTabSz="457200" fontAlgn="base">
              <a:spcBef>
                <a:spcPct val="20000"/>
              </a:spcBef>
              <a:spcAft>
                <a:spcPct val="0"/>
              </a:spcAft>
            </a:pPr>
            <a:r>
              <a:rPr lang="ar-LB" b="1" dirty="0">
                <a:solidFill>
                  <a:schemeClr val="tx2"/>
                </a:solidFill>
                <a:ea typeface="Arial" charset="0"/>
                <a:cs typeface="Arial" charset="0"/>
              </a:rPr>
              <a:t>التقاطع بين خطة عمل مدريد ومنهاج عمل بيجين</a:t>
            </a:r>
            <a:endParaRPr lang="en-US" b="1" dirty="0">
              <a:solidFill>
                <a:schemeClr val="tx2"/>
              </a:solidFill>
              <a:ea typeface="Arial" charset="0"/>
              <a:cs typeface="Arial" charset="0"/>
            </a:endParaRPr>
          </a:p>
        </p:txBody>
      </p:sp>
      <p:pic>
        <p:nvPicPr>
          <p:cNvPr id="26690" name="Picture 26689">
            <a:extLst>
              <a:ext uri="{FF2B5EF4-FFF2-40B4-BE49-F238E27FC236}">
                <a16:creationId xmlns:a16="http://schemas.microsoft.com/office/drawing/2014/main" id="{B58D33F1-D6B4-338D-443D-CFBC4B7643DC}"/>
              </a:ext>
            </a:extLst>
          </p:cNvPr>
          <p:cNvPicPr>
            <a:picLocks noChangeAspect="1"/>
          </p:cNvPicPr>
          <p:nvPr/>
        </p:nvPicPr>
        <p:blipFill>
          <a:blip r:embed="rId13"/>
          <a:stretch>
            <a:fillRect/>
          </a:stretch>
        </p:blipFill>
        <p:spPr>
          <a:xfrm>
            <a:off x="179566" y="4984978"/>
            <a:ext cx="910589" cy="517608"/>
          </a:xfrm>
          <a:prstGeom prst="rect">
            <a:avLst/>
          </a:prstGeom>
        </p:spPr>
      </p:pic>
      <p:pic>
        <p:nvPicPr>
          <p:cNvPr id="26691" name="Picture 26690">
            <a:extLst>
              <a:ext uri="{FF2B5EF4-FFF2-40B4-BE49-F238E27FC236}">
                <a16:creationId xmlns:a16="http://schemas.microsoft.com/office/drawing/2014/main" id="{F94B9048-5AE9-6240-8F18-F60E8A14E9CF}"/>
              </a:ext>
            </a:extLst>
          </p:cNvPr>
          <p:cNvPicPr>
            <a:picLocks noChangeAspect="1"/>
          </p:cNvPicPr>
          <p:nvPr/>
        </p:nvPicPr>
        <p:blipFill>
          <a:blip r:embed="rId14"/>
          <a:stretch>
            <a:fillRect/>
          </a:stretch>
        </p:blipFill>
        <p:spPr>
          <a:xfrm>
            <a:off x="10789861" y="4905635"/>
            <a:ext cx="642722" cy="610366"/>
          </a:xfrm>
          <a:prstGeom prst="rect">
            <a:avLst/>
          </a:prstGeom>
        </p:spPr>
      </p:pic>
    </p:spTree>
    <p:extLst>
      <p:ext uri="{BB962C8B-B14F-4D97-AF65-F5344CB8AC3E}">
        <p14:creationId xmlns:p14="http://schemas.microsoft.com/office/powerpoint/2010/main" val="397232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0" tIns="0" rIns="0" bIns="0"/>
          <a:lstStyle/>
          <a:p>
            <a:pPr rtl="1"/>
            <a:r>
              <a:rPr lang="ar-LB" dirty="0">
                <a:solidFill>
                  <a:schemeClr val="tx2"/>
                </a:solidFill>
              </a:rPr>
              <a:t>المرأة والفقر</a:t>
            </a:r>
            <a:endParaRPr lang="en-US" dirty="0">
              <a:solidFill>
                <a:schemeClr val="tx2"/>
              </a:solidFill>
            </a:endParaRPr>
          </a:p>
        </p:txBody>
      </p:sp>
      <p:sp>
        <p:nvSpPr>
          <p:cNvPr id="3" name="Subtitle 2"/>
          <p:cNvSpPr>
            <a:spLocks noGrp="1"/>
          </p:cNvSpPr>
          <p:nvPr>
            <p:ph type="subTitle" idx="1"/>
          </p:nvPr>
        </p:nvSpPr>
        <p:spPr>
          <a:xfrm>
            <a:off x="1217385" y="2157046"/>
            <a:ext cx="8559662" cy="4220308"/>
          </a:xfrm>
        </p:spPr>
        <p:txBody>
          <a:bodyPr>
            <a:noAutofit/>
          </a:bodyPr>
          <a:lstStyle/>
          <a:p>
            <a:pPr marL="285750" indent="-285750" rtl="1">
              <a:buClr>
                <a:schemeClr val="tx2"/>
              </a:buClr>
              <a:buFont typeface="Wingdings" panose="05000000000000000000" pitchFamily="2" charset="2"/>
              <a:buChar char="q"/>
            </a:pPr>
            <a:r>
              <a:rPr lang="ar-LB" sz="2000" dirty="0">
                <a:solidFill>
                  <a:prstClr val="black"/>
                </a:solidFill>
                <a:latin typeface="Calibri"/>
                <a:ea typeface="+mn-ea"/>
                <a:cs typeface="Arial" panose="020B0604020202020204" pitchFamily="34" charset="0"/>
              </a:rPr>
              <a:t>يرتفع الفقر لدى كبيرات السن.</a:t>
            </a:r>
          </a:p>
          <a:p>
            <a:pPr marL="285750" indent="-285750" rtl="1">
              <a:buClr>
                <a:schemeClr val="tx2"/>
              </a:buClr>
              <a:buFont typeface="Wingdings" panose="05000000000000000000" pitchFamily="2" charset="2"/>
              <a:buChar char="q"/>
            </a:pPr>
            <a:r>
              <a:rPr lang="ar-LB" sz="2000" dirty="0">
                <a:solidFill>
                  <a:prstClr val="black"/>
                </a:solidFill>
                <a:latin typeface="Calibri"/>
                <a:ea typeface="+mn-ea"/>
                <a:cs typeface="Arial" panose="020B0604020202020204" pitchFamily="34" charset="0"/>
              </a:rPr>
              <a:t>يؤدّي تراكم التمييز على مدى السنوات الى ارتفاع مستويات الفقر لدى النساء.</a:t>
            </a:r>
          </a:p>
          <a:p>
            <a:pPr marL="285750" indent="-285750" rtl="1">
              <a:buClr>
                <a:schemeClr val="tx2"/>
              </a:buClr>
              <a:buFont typeface="Wingdings" panose="05000000000000000000" pitchFamily="2" charset="2"/>
              <a:buChar char="q"/>
            </a:pPr>
            <a:r>
              <a:rPr lang="en-US" sz="2000" dirty="0">
                <a:solidFill>
                  <a:prstClr val="black"/>
                </a:solidFill>
                <a:latin typeface="Calibri"/>
                <a:ea typeface="+mn-ea"/>
                <a:cs typeface="Arial" panose="020B0604020202020204" pitchFamily="34" charset="0"/>
              </a:rPr>
              <a:t> </a:t>
            </a:r>
            <a:r>
              <a:rPr lang="ar-LB" sz="2000" dirty="0">
                <a:solidFill>
                  <a:prstClr val="black"/>
                </a:solidFill>
                <a:latin typeface="Calibri"/>
                <a:ea typeface="+mn-ea"/>
                <a:cs typeface="Arial" panose="020B0604020202020204" pitchFamily="34" charset="0"/>
              </a:rPr>
              <a:t>من أسباب الفقر: </a:t>
            </a:r>
          </a:p>
          <a:p>
            <a:pPr marL="742950" lvl="1" indent="-285750" algn="r" rtl="1">
              <a:buClr>
                <a:schemeClr val="tx2"/>
              </a:buClr>
              <a:buFont typeface="Wingdings" panose="05000000000000000000" pitchFamily="2" charset="2"/>
              <a:buChar char="q"/>
            </a:pPr>
            <a:r>
              <a:rPr lang="ar-LB" sz="1800" dirty="0">
                <a:solidFill>
                  <a:prstClr val="black"/>
                </a:solidFill>
                <a:latin typeface="Calibri"/>
                <a:ea typeface="+mn-ea"/>
                <a:cs typeface="Arial" panose="020B0604020202020204" pitchFamily="34" charset="0"/>
              </a:rPr>
              <a:t>غياب الحماية الاجتماعية</a:t>
            </a:r>
          </a:p>
          <a:p>
            <a:pPr marL="742950" lvl="1" indent="-285750" algn="r" rtl="1">
              <a:buClr>
                <a:schemeClr val="tx2"/>
              </a:buClr>
              <a:buFont typeface="Wingdings" panose="05000000000000000000" pitchFamily="2" charset="2"/>
              <a:buChar char="q"/>
            </a:pPr>
            <a:r>
              <a:rPr lang="ar-LB" sz="1800" dirty="0">
                <a:solidFill>
                  <a:prstClr val="black"/>
                </a:solidFill>
                <a:latin typeface="Calibri"/>
                <a:ea typeface="+mn-ea"/>
                <a:cs typeface="Arial" panose="020B0604020202020204" pitchFamily="34" charset="0"/>
              </a:rPr>
              <a:t>الفروقات في المعاشات</a:t>
            </a:r>
          </a:p>
          <a:p>
            <a:pPr marL="742950" lvl="1" indent="-285750" algn="r" rtl="1">
              <a:buClr>
                <a:schemeClr val="tx2"/>
              </a:buClr>
              <a:buFont typeface="Wingdings" panose="05000000000000000000" pitchFamily="2" charset="2"/>
              <a:buChar char="q"/>
            </a:pPr>
            <a:r>
              <a:rPr lang="ar-LB" sz="1800" dirty="0">
                <a:solidFill>
                  <a:prstClr val="black"/>
                </a:solidFill>
                <a:latin typeface="Calibri"/>
                <a:ea typeface="+mn-ea"/>
                <a:cs typeface="Arial" panose="020B0604020202020204" pitchFamily="34" charset="0"/>
              </a:rPr>
              <a:t>العمل في القطاع غير المنتظم</a:t>
            </a:r>
          </a:p>
          <a:p>
            <a:pPr marL="742950" lvl="1" indent="-285750" algn="r" rtl="1">
              <a:buClr>
                <a:schemeClr val="tx2"/>
              </a:buClr>
              <a:buFont typeface="Wingdings" panose="05000000000000000000" pitchFamily="2" charset="2"/>
              <a:buChar char="q"/>
            </a:pPr>
            <a:r>
              <a:rPr lang="ar-LB" sz="1800" dirty="0">
                <a:solidFill>
                  <a:prstClr val="black"/>
                </a:solidFill>
                <a:latin typeface="Calibri"/>
                <a:ea typeface="+mn-ea"/>
                <a:cs typeface="Arial" panose="020B0604020202020204" pitchFamily="34" charset="0"/>
              </a:rPr>
              <a:t>أعمال الرعاية</a:t>
            </a:r>
          </a:p>
          <a:p>
            <a:pPr marL="742950" lvl="1" indent="-285750" algn="r" rtl="1">
              <a:buClr>
                <a:schemeClr val="tx2"/>
              </a:buClr>
              <a:buFont typeface="Wingdings" panose="05000000000000000000" pitchFamily="2" charset="2"/>
              <a:buChar char="q"/>
            </a:pPr>
            <a:endParaRPr lang="ar-LB" sz="1800" dirty="0">
              <a:solidFill>
                <a:prstClr val="black"/>
              </a:solidFill>
              <a:latin typeface="Calibri"/>
              <a:ea typeface="+mn-ea"/>
              <a:cs typeface="Arial" panose="020B0604020202020204" pitchFamily="34" charset="0"/>
            </a:endParaRPr>
          </a:p>
          <a:p>
            <a:pPr rtl="1"/>
            <a:endParaRPr lang="en-US" sz="2000" dirty="0">
              <a:solidFill>
                <a:prstClr val="black"/>
              </a:solidFill>
              <a:latin typeface="Calibri"/>
              <a:ea typeface="+mn-ea"/>
              <a:cs typeface="Arial" panose="020B0604020202020204" pitchFamily="34" charset="0"/>
            </a:endParaRPr>
          </a:p>
          <a:p>
            <a:pPr rtl="1"/>
            <a:endParaRPr lang="ar-LB" sz="2000" dirty="0">
              <a:solidFill>
                <a:prstClr val="black"/>
              </a:solidFill>
              <a:latin typeface="Calibri"/>
              <a:ea typeface="+mn-ea"/>
              <a:cs typeface="Arial" panose="020B0604020202020204" pitchFamily="34" charset="0"/>
            </a:endParaRPr>
          </a:p>
          <a:p>
            <a:pPr rtl="1"/>
            <a:endParaRPr lang="ar-LB" sz="2000" dirty="0">
              <a:solidFill>
                <a:prstClr val="black"/>
              </a:solidFill>
              <a:latin typeface="Calibri"/>
              <a:ea typeface="+mn-ea"/>
              <a:cs typeface="Arial" panose="020B0604020202020204" pitchFamily="34" charset="0"/>
            </a:endParaRPr>
          </a:p>
          <a:p>
            <a:pPr rtl="1"/>
            <a:endParaRPr lang="ar-LB" sz="2000" dirty="0">
              <a:solidFill>
                <a:prstClr val="black"/>
              </a:solidFill>
              <a:latin typeface="Calibri"/>
              <a:ea typeface="+mn-ea"/>
              <a:cs typeface="Arial" panose="020B0604020202020204" pitchFamily="34" charset="0"/>
            </a:endParaRPr>
          </a:p>
          <a:p>
            <a:pPr rtl="1"/>
            <a:endParaRPr lang="en-US" sz="2400" dirty="0"/>
          </a:p>
        </p:txBody>
      </p:sp>
      <p:pic>
        <p:nvPicPr>
          <p:cNvPr id="5" name="Picture 4">
            <a:extLst>
              <a:ext uri="{FF2B5EF4-FFF2-40B4-BE49-F238E27FC236}">
                <a16:creationId xmlns:a16="http://schemas.microsoft.com/office/drawing/2014/main" id="{D283E68D-EB6C-1798-8C5B-9F8116B9D3E1}"/>
              </a:ext>
            </a:extLst>
          </p:cNvPr>
          <p:cNvPicPr>
            <a:picLocks noChangeAspect="1"/>
          </p:cNvPicPr>
          <p:nvPr/>
        </p:nvPicPr>
        <p:blipFill>
          <a:blip r:embed="rId3"/>
          <a:stretch>
            <a:fillRect/>
          </a:stretch>
        </p:blipFill>
        <p:spPr>
          <a:xfrm flipH="1">
            <a:off x="10529322" y="396574"/>
            <a:ext cx="1067740" cy="1039432"/>
          </a:xfrm>
          <a:prstGeom prst="rect">
            <a:avLst/>
          </a:prstGeom>
        </p:spPr>
      </p:pic>
      <p:pic>
        <p:nvPicPr>
          <p:cNvPr id="6" name="Picture 5">
            <a:extLst>
              <a:ext uri="{FF2B5EF4-FFF2-40B4-BE49-F238E27FC236}">
                <a16:creationId xmlns:a16="http://schemas.microsoft.com/office/drawing/2014/main" id="{0C86BDE8-C078-F65D-F00C-32CF0AB28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46" y="3313831"/>
            <a:ext cx="4808785" cy="2400750"/>
          </a:xfrm>
          <a:prstGeom prst="rect">
            <a:avLst/>
          </a:prstGeom>
        </p:spPr>
      </p:pic>
    </p:spTree>
    <p:extLst>
      <p:ext uri="{BB962C8B-B14F-4D97-AF65-F5344CB8AC3E}">
        <p14:creationId xmlns:p14="http://schemas.microsoft.com/office/powerpoint/2010/main" val="421000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99" y="3429000"/>
            <a:ext cx="4072965" cy="3028772"/>
          </a:xfrm>
          <a:prstGeom prst="rect">
            <a:avLst/>
          </a:prstGeom>
        </p:spPr>
      </p:pic>
      <p:sp>
        <p:nvSpPr>
          <p:cNvPr id="2" name="Title 1"/>
          <p:cNvSpPr>
            <a:spLocks noGrp="1"/>
          </p:cNvSpPr>
          <p:nvPr>
            <p:ph type="ctrTitle"/>
          </p:nvPr>
        </p:nvSpPr>
        <p:spPr/>
        <p:txBody>
          <a:bodyPr>
            <a:normAutofit/>
          </a:bodyPr>
          <a:lstStyle/>
          <a:p>
            <a:r>
              <a:rPr lang="ar-LB" sz="3000" dirty="0">
                <a:solidFill>
                  <a:schemeClr val="tx2"/>
                </a:solidFill>
              </a:rPr>
              <a:t>تعليم المرأة وتدريبها</a:t>
            </a:r>
            <a:endParaRPr lang="en-US" sz="3000" dirty="0">
              <a:solidFill>
                <a:schemeClr val="tx2"/>
              </a:solidFill>
            </a:endParaRPr>
          </a:p>
        </p:txBody>
      </p:sp>
      <p:sp>
        <p:nvSpPr>
          <p:cNvPr id="3" name="Subtitle 2"/>
          <p:cNvSpPr>
            <a:spLocks noGrp="1"/>
          </p:cNvSpPr>
          <p:nvPr>
            <p:ph type="subTitle" idx="1"/>
          </p:nvPr>
        </p:nvSpPr>
        <p:spPr>
          <a:xfrm>
            <a:off x="1217385" y="2074985"/>
            <a:ext cx="8536216" cy="2560515"/>
          </a:xfrm>
        </p:spPr>
        <p:txBody>
          <a:bodyPr/>
          <a:lstStyle/>
          <a:p>
            <a:pPr marL="342900" indent="-342900" rtl="1">
              <a:buClr>
                <a:schemeClr val="tx2"/>
              </a:buClr>
              <a:buFont typeface="Wingdings" panose="05000000000000000000" pitchFamily="2" charset="2"/>
              <a:buChar char="q"/>
            </a:pPr>
            <a:r>
              <a:rPr lang="ar-LB" dirty="0">
                <a:solidFill>
                  <a:schemeClr val="tx1"/>
                </a:solidFill>
              </a:rPr>
              <a:t>مستوى التعليم منخفض لدى العديد من كبيرات السن </a:t>
            </a:r>
          </a:p>
          <a:p>
            <a:pPr marL="342900" indent="-342900" rtl="1">
              <a:buClr>
                <a:schemeClr val="tx2"/>
              </a:buClr>
              <a:buFont typeface="Wingdings" panose="05000000000000000000" pitchFamily="2" charset="2"/>
              <a:buChar char="q"/>
            </a:pPr>
            <a:r>
              <a:rPr lang="ar-LB" dirty="0">
                <a:solidFill>
                  <a:schemeClr val="tx1"/>
                </a:solidFill>
              </a:rPr>
              <a:t>يؤثر ذلك على مشاركتهنّ في الأنشطة اليومية التي تتطلب مهارات القراءة والكتابة والتكنولوجيا، وكذلك في الحياة العامة والسياسية.</a:t>
            </a:r>
          </a:p>
          <a:p>
            <a:pPr marL="342900" indent="-342900" rtl="1">
              <a:buClr>
                <a:schemeClr val="tx2"/>
              </a:buClr>
              <a:buFont typeface="Wingdings" panose="05000000000000000000" pitchFamily="2" charset="2"/>
              <a:buChar char="q"/>
            </a:pPr>
            <a:endParaRPr lang="ar-LB" dirty="0">
              <a:solidFill>
                <a:schemeClr val="tx1"/>
              </a:solidFill>
            </a:endParaRPr>
          </a:p>
          <a:p>
            <a:pPr marL="342900" indent="-342900" rtl="1">
              <a:buClr>
                <a:schemeClr val="tx2"/>
              </a:buClr>
              <a:buFont typeface="Wingdings" panose="05000000000000000000" pitchFamily="2" charset="2"/>
              <a:buChar char="q"/>
            </a:pPr>
            <a:r>
              <a:rPr lang="ar-LB" dirty="0">
                <a:solidFill>
                  <a:schemeClr val="tx1"/>
                </a:solidFill>
              </a:rPr>
              <a:t>تؤثر الأمية على كبيرات السن خاصة في الريف</a:t>
            </a:r>
          </a:p>
          <a:p>
            <a:pPr marL="342900" indent="-342900" rtl="1">
              <a:buClr>
                <a:schemeClr val="tx2"/>
              </a:buClr>
              <a:buFont typeface="Wingdings" panose="05000000000000000000" pitchFamily="2" charset="2"/>
              <a:buChar char="q"/>
            </a:pPr>
            <a:r>
              <a:rPr lang="ar-LB" dirty="0">
                <a:solidFill>
                  <a:schemeClr val="tx1"/>
                </a:solidFill>
              </a:rPr>
              <a:t>تبلغ نسبة النساء الريفيات المتعلّمات أقل من 10% في بعض البلدان العربية</a:t>
            </a:r>
          </a:p>
          <a:p>
            <a:pPr rtl="1"/>
            <a:endParaRPr lang="en-US" dirty="0">
              <a:solidFill>
                <a:schemeClr val="tx1"/>
              </a:solidFill>
            </a:endParaRPr>
          </a:p>
        </p:txBody>
      </p:sp>
      <p:pic>
        <p:nvPicPr>
          <p:cNvPr id="6" name="Picture 5">
            <a:extLst>
              <a:ext uri="{FF2B5EF4-FFF2-40B4-BE49-F238E27FC236}">
                <a16:creationId xmlns:a16="http://schemas.microsoft.com/office/drawing/2014/main" id="{0AC21FB2-3F92-26EC-EAD4-FF1BD4758163}"/>
              </a:ext>
            </a:extLst>
          </p:cNvPr>
          <p:cNvPicPr>
            <a:picLocks noChangeAspect="1"/>
          </p:cNvPicPr>
          <p:nvPr/>
        </p:nvPicPr>
        <p:blipFill>
          <a:blip r:embed="rId4"/>
          <a:stretch>
            <a:fillRect/>
          </a:stretch>
        </p:blipFill>
        <p:spPr>
          <a:xfrm>
            <a:off x="10702894" y="530485"/>
            <a:ext cx="844337" cy="905521"/>
          </a:xfrm>
          <a:prstGeom prst="rect">
            <a:avLst/>
          </a:prstGeom>
        </p:spPr>
      </p:pic>
    </p:spTree>
    <p:extLst>
      <p:ext uri="{BB962C8B-B14F-4D97-AF65-F5344CB8AC3E}">
        <p14:creationId xmlns:p14="http://schemas.microsoft.com/office/powerpoint/2010/main" val="229078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والصحة</a:t>
            </a:r>
            <a:endParaRPr lang="en-US" dirty="0">
              <a:solidFill>
                <a:schemeClr val="tx2"/>
              </a:solidFill>
            </a:endParaRPr>
          </a:p>
        </p:txBody>
      </p:sp>
      <p:sp>
        <p:nvSpPr>
          <p:cNvPr id="3" name="Subtitle 2"/>
          <p:cNvSpPr>
            <a:spLocks noGrp="1"/>
          </p:cNvSpPr>
          <p:nvPr>
            <p:ph type="subTitle" idx="1"/>
          </p:nvPr>
        </p:nvSpPr>
        <p:spPr>
          <a:xfrm>
            <a:off x="1217384" y="2130251"/>
            <a:ext cx="8495027" cy="2505249"/>
          </a:xfrm>
        </p:spPr>
        <p:txBody>
          <a:bodyPr/>
          <a:lstStyle/>
          <a:p>
            <a:pPr marL="342900" indent="-342900" rtl="1">
              <a:buFont typeface="Wingdings" panose="05000000000000000000" pitchFamily="2" charset="2"/>
              <a:buChar char="q"/>
            </a:pPr>
            <a:r>
              <a:rPr lang="ar-LB" dirty="0">
                <a:solidFill>
                  <a:schemeClr val="tx1"/>
                </a:solidFill>
              </a:rPr>
              <a:t>يزيد خطر الإصابة بالأمراض غيرالمعدية كالخرف والتهاب المفاصل والسكري والمشاكل الإدراكية والأمراض المزمنة لدى الفئات العمرية الأكبر سنًا وخاصةً النساء كبيرات السن ويؤثر على جودة حياتهن ومشاركتهنّ الكاملة في المجتمع.</a:t>
            </a:r>
          </a:p>
          <a:p>
            <a:pPr marL="342900" indent="-342900" rtl="1">
              <a:buFont typeface="Wingdings" panose="05000000000000000000" pitchFamily="2" charset="2"/>
              <a:buChar char="q"/>
            </a:pPr>
            <a:endParaRPr lang="ar-LB" dirty="0">
              <a:solidFill>
                <a:schemeClr val="tx1"/>
              </a:solidFill>
            </a:endParaRPr>
          </a:p>
          <a:p>
            <a:pPr marL="342900" indent="-342900" rtl="1">
              <a:buFont typeface="Wingdings" panose="05000000000000000000" pitchFamily="2" charset="2"/>
              <a:buChar char="q"/>
            </a:pPr>
            <a:r>
              <a:rPr lang="ar-LB" dirty="0">
                <a:solidFill>
                  <a:schemeClr val="tx1"/>
                </a:solidFill>
              </a:rPr>
              <a:t>تؤثر مشاكل ما بعد انقطاع الطمث بما فيها هشاشة العظام، سلبياً على كبيرات السن وقد تؤدّي إلى عجز ان لم يتمّ علاجها بالطرق المناسبة.</a:t>
            </a:r>
          </a:p>
          <a:p>
            <a:pPr marL="342900" indent="-342900" rtl="1">
              <a:buFont typeface="Wingdings" panose="05000000000000000000" pitchFamily="2" charset="2"/>
              <a:buChar char="q"/>
            </a:pPr>
            <a:endParaRPr lang="ar-LB" dirty="0">
              <a:solidFill>
                <a:schemeClr val="tx1"/>
              </a:solidFill>
            </a:endParaRPr>
          </a:p>
          <a:p>
            <a:pPr marL="342900" indent="-342900" rtl="1">
              <a:buFont typeface="Wingdings" panose="05000000000000000000" pitchFamily="2" charset="2"/>
              <a:buChar char="q"/>
            </a:pPr>
            <a:r>
              <a:rPr lang="ar-LB" dirty="0">
                <a:solidFill>
                  <a:schemeClr val="tx1"/>
                </a:solidFill>
              </a:rPr>
              <a:t>الصحة الجنسية والانجابية لدى كبيرات السن لا تزال من </a:t>
            </a:r>
            <a:r>
              <a:rPr lang="ar-LB" dirty="0" err="1">
                <a:solidFill>
                  <a:schemeClr val="tx1"/>
                </a:solidFill>
              </a:rPr>
              <a:t>التابوهات</a:t>
            </a:r>
            <a:r>
              <a:rPr lang="ar-LB" dirty="0">
                <a:solidFill>
                  <a:schemeClr val="tx1"/>
                </a:solidFill>
              </a:rPr>
              <a:t> في بعض دول المنطقة.</a:t>
            </a:r>
          </a:p>
          <a:p>
            <a:pPr rtl="1"/>
            <a:endParaRPr lang="ar-LB" dirty="0">
              <a:solidFill>
                <a:schemeClr val="tx1"/>
              </a:solidFill>
            </a:endParaRPr>
          </a:p>
          <a:p>
            <a:pPr rtl="1"/>
            <a:endParaRPr lang="en-US" dirty="0">
              <a:solidFill>
                <a:schemeClr val="tx1"/>
              </a:solidFill>
            </a:endParaRPr>
          </a:p>
        </p:txBody>
      </p:sp>
      <p:pic>
        <p:nvPicPr>
          <p:cNvPr id="5" name="Picture 4">
            <a:extLst>
              <a:ext uri="{FF2B5EF4-FFF2-40B4-BE49-F238E27FC236}">
                <a16:creationId xmlns:a16="http://schemas.microsoft.com/office/drawing/2014/main" id="{F56A79D7-9FB1-4E0C-6FC7-A37B8D768A46}"/>
              </a:ext>
            </a:extLst>
          </p:cNvPr>
          <p:cNvPicPr>
            <a:picLocks noChangeAspect="1"/>
          </p:cNvPicPr>
          <p:nvPr/>
        </p:nvPicPr>
        <p:blipFill>
          <a:blip r:embed="rId3"/>
          <a:stretch>
            <a:fillRect/>
          </a:stretch>
        </p:blipFill>
        <p:spPr>
          <a:xfrm>
            <a:off x="10599093" y="411701"/>
            <a:ext cx="1018476" cy="842668"/>
          </a:xfrm>
          <a:prstGeom prst="rect">
            <a:avLst/>
          </a:prstGeom>
        </p:spPr>
      </p:pic>
    </p:spTree>
    <p:extLst>
      <p:ext uri="{BB962C8B-B14F-4D97-AF65-F5344CB8AC3E}">
        <p14:creationId xmlns:p14="http://schemas.microsoft.com/office/powerpoint/2010/main" val="3829020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CWA-PPT-Template-Arabic">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CWA_Logo-Motto_PPP-Transition-Ar" id="{9750CD8B-06E0-A744-9C8B-EAE0A1BF8947}" vid="{761E2C35-D7A3-4D49-B084-3228EA2D7E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1755</Words>
  <Application>Microsoft Office PowerPoint</Application>
  <PresentationFormat>Widescreen</PresentationFormat>
  <Paragraphs>154</Paragraphs>
  <Slides>21</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Courier New</vt:lpstr>
      <vt:lpstr>Times New Roman</vt:lpstr>
      <vt:lpstr>Wingdings</vt:lpstr>
      <vt:lpstr>Office Theme</vt:lpstr>
      <vt:lpstr>ESCWA-PPT-Template-Arabic</vt:lpstr>
      <vt:lpstr>PowerPoint Presentation</vt:lpstr>
      <vt:lpstr>التغيرات الديمغرافية في المنطقة العربية</vt:lpstr>
      <vt:lpstr>االتغيرات الديمغرافية في المنطقة العربية - الانتقال إلى مرحلة شيخوخة السكان</vt:lpstr>
      <vt:lpstr>التغيرات الديمغرافية في المنطقة العربية - متوقع العمر عند الولادة </vt:lpstr>
      <vt:lpstr>أهم الأطر العالمية التي تناولت حقوق كبار وكبيرات السن </vt:lpstr>
      <vt:lpstr>PowerPoint Presentation</vt:lpstr>
      <vt:lpstr>المرأة والفقر</vt:lpstr>
      <vt:lpstr>تعليم المرأة وتدريبها</vt:lpstr>
      <vt:lpstr>المرأة والصحة</vt:lpstr>
      <vt:lpstr>العنف ضد المرأة</vt:lpstr>
      <vt:lpstr>المرأة والنزاع المسلّح</vt:lpstr>
      <vt:lpstr>المرأة والاقتصاد</vt:lpstr>
      <vt:lpstr>المرأة في السلطة وصنع القرار</vt:lpstr>
      <vt:lpstr>الآليات المؤسسية</vt:lpstr>
      <vt:lpstr>حقوق الانسان للمرأة</vt:lpstr>
      <vt:lpstr>المرأة ووسائل الاعلام </vt:lpstr>
      <vt:lpstr>المرأة والبيئة</vt:lpstr>
      <vt:lpstr>الطفلة</vt:lpstr>
      <vt:lpstr>سبل المضي قدماً</vt:lpstr>
      <vt:lpstr>المراجع</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96135</dc:creator>
  <cp:lastModifiedBy>Ghya Baccar</cp:lastModifiedBy>
  <cp:revision>28</cp:revision>
  <dcterms:created xsi:type="dcterms:W3CDTF">2023-06-19T18:56:17Z</dcterms:created>
  <dcterms:modified xsi:type="dcterms:W3CDTF">2023-07-11T07:45:33Z</dcterms:modified>
</cp:coreProperties>
</file>